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86" r:id="rId5"/>
  </p:sldMasterIdLst>
  <p:notesMasterIdLst>
    <p:notesMasterId r:id="rId20"/>
  </p:notesMasterIdLst>
  <p:handoutMasterIdLst>
    <p:handoutMasterId r:id="rId21"/>
  </p:handoutMasterIdLst>
  <p:sldIdLst>
    <p:sldId id="270" r:id="rId6"/>
    <p:sldId id="263" r:id="rId7"/>
    <p:sldId id="281" r:id="rId8"/>
    <p:sldId id="279" r:id="rId9"/>
    <p:sldId id="277" r:id="rId10"/>
    <p:sldId id="278" r:id="rId11"/>
    <p:sldId id="275" r:id="rId12"/>
    <p:sldId id="280" r:id="rId13"/>
    <p:sldId id="274" r:id="rId14"/>
    <p:sldId id="273" r:id="rId15"/>
    <p:sldId id="282" r:id="rId16"/>
    <p:sldId id="271" r:id="rId17"/>
    <p:sldId id="283" r:id="rId18"/>
    <p:sldId id="272" r:id="rId19"/>
  </p:sldIdLst>
  <p:sldSz cx="7772400" cy="1005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68" userDrawn="1">
          <p15:clr>
            <a:srgbClr val="A4A3A4"/>
          </p15:clr>
        </p15:guide>
        <p15:guide id="2" pos="3396" userDrawn="1">
          <p15:clr>
            <a:srgbClr val="A4A3A4"/>
          </p15:clr>
        </p15:guide>
        <p15:guide id="3" pos="1624" userDrawn="1">
          <p15:clr>
            <a:srgbClr val="A4A3A4"/>
          </p15:clr>
        </p15:guide>
        <p15:guide id="4" orient="horz" pos="2671" userDrawn="1">
          <p15:clr>
            <a:srgbClr val="A4A3A4"/>
          </p15:clr>
        </p15:guide>
        <p15:guide id="5" orient="horz" pos="745" userDrawn="1">
          <p15:clr>
            <a:srgbClr val="A4A3A4"/>
          </p15:clr>
        </p15:guide>
        <p15:guide id="6" orient="horz" pos="5777" userDrawn="1">
          <p15:clr>
            <a:srgbClr val="A4A3A4"/>
          </p15:clr>
        </p15:guide>
        <p15:guide id="7" orient="horz" pos="531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C123A"/>
    <a:srgbClr val="4A2A60"/>
    <a:srgbClr val="573171"/>
    <a:srgbClr val="61367E"/>
    <a:srgbClr val="653884"/>
    <a:srgbClr val="484D92"/>
    <a:srgbClr val="9A1648"/>
    <a:srgbClr val="24523E"/>
    <a:srgbClr val="317156"/>
    <a:srgbClr val="3A86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176" autoAdjust="0"/>
  </p:normalViewPr>
  <p:slideViewPr>
    <p:cSldViewPr snapToGrid="0" showGuides="1">
      <p:cViewPr>
        <p:scale>
          <a:sx n="46" d="100"/>
          <a:sy n="46" d="100"/>
        </p:scale>
        <p:origin x="2080" y="24"/>
      </p:cViewPr>
      <p:guideLst>
        <p:guide orient="horz" pos="3168"/>
        <p:guide pos="3396"/>
        <p:guide pos="1624"/>
        <p:guide orient="horz" pos="2671"/>
        <p:guide orient="horz" pos="745"/>
        <p:guide orient="horz" pos="5777"/>
        <p:guide orient="horz" pos="5311"/>
      </p:guideLst>
    </p:cSldViewPr>
  </p:slideViewPr>
  <p:outlineViewPr>
    <p:cViewPr>
      <p:scale>
        <a:sx n="33" d="100"/>
        <a:sy n="33" d="100"/>
      </p:scale>
      <p:origin x="0" y="-3298"/>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9" d="100"/>
          <a:sy n="59" d="100"/>
        </p:scale>
        <p:origin x="2472" y="8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7B51015-12CA-4649-B47F-D3EB5E10959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111F2F-D8BA-4A13-91FC-3878C75727F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668B7C-E4CD-4872-B084-44133F808FCE}" type="datetimeFigureOut">
              <a:rPr lang="en-US" smtClean="0"/>
              <a:t>1/19/2021</a:t>
            </a:fld>
            <a:endParaRPr lang="en-US" dirty="0"/>
          </a:p>
        </p:txBody>
      </p:sp>
      <p:sp>
        <p:nvSpPr>
          <p:cNvPr id="4" name="Footer Placeholder 3">
            <a:extLst>
              <a:ext uri="{FF2B5EF4-FFF2-40B4-BE49-F238E27FC236}">
                <a16:creationId xmlns:a16="http://schemas.microsoft.com/office/drawing/2014/main" id="{F38FD67D-A60A-4914-89F3-9FC43EF5470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51642D8-EDCF-4A15-A29F-1B065ECC2E7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7E8E42-E7C5-4B24-8575-74A765CA0AB6}" type="slidenum">
              <a:rPr lang="en-US" smtClean="0"/>
              <a:t>‹#›</a:t>
            </a:fld>
            <a:endParaRPr lang="en-US" dirty="0"/>
          </a:p>
        </p:txBody>
      </p:sp>
    </p:spTree>
    <p:extLst>
      <p:ext uri="{BB962C8B-B14F-4D97-AF65-F5344CB8AC3E}">
        <p14:creationId xmlns:p14="http://schemas.microsoft.com/office/powerpoint/2010/main" val="2295330657"/>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jpg>
</file>

<file path=ppt/media/image12.jpg>
</file>

<file path=ppt/media/image13.png>
</file>

<file path=ppt/media/image14.jpg>
</file>

<file path=ppt/media/image15.jpg>
</file>

<file path=ppt/media/image16.jpg>
</file>

<file path=ppt/media/image17.jpg>
</file>

<file path=ppt/media/image18.png>
</file>

<file path=ppt/media/image19.svg>
</file>

<file path=ppt/media/image2.jpeg>
</file>

<file path=ppt/media/image20.jpg>
</file>

<file path=ppt/media/image21.jpg>
</file>

<file path=ppt/media/image22.jpe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33D5BD-E30B-48AB-B24F-3878C333D518}" type="datetimeFigureOut">
              <a:rPr lang="en-US" smtClean="0"/>
              <a:t>1/19/2021</a:t>
            </a:fld>
            <a:endParaRPr lang="en-US" dirty="0"/>
          </a:p>
        </p:txBody>
      </p:sp>
      <p:sp>
        <p:nvSpPr>
          <p:cNvPr id="4" name="Slide Image Placeholder 3"/>
          <p:cNvSpPr>
            <a:spLocks noGrp="1" noRot="1" noChangeAspect="1"/>
          </p:cNvSpPr>
          <p:nvPr>
            <p:ph type="sldImg" idx="2"/>
          </p:nvPr>
        </p:nvSpPr>
        <p:spPr>
          <a:xfrm>
            <a:off x="2236788" y="1143000"/>
            <a:ext cx="2384425"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81A707-0A4C-444E-BBAC-8F56E4534DF7}" type="slidenum">
              <a:rPr lang="en-US" smtClean="0"/>
              <a:t>‹#›</a:t>
            </a:fld>
            <a:endParaRPr lang="en-US" dirty="0"/>
          </a:p>
        </p:txBody>
      </p:sp>
    </p:spTree>
    <p:extLst>
      <p:ext uri="{BB962C8B-B14F-4D97-AF65-F5344CB8AC3E}">
        <p14:creationId xmlns:p14="http://schemas.microsoft.com/office/powerpoint/2010/main" val="15202955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5AE6F9C8-3427-4856-8C30-6DCAE85AE9B7}"/>
              </a:ext>
            </a:extLst>
          </p:cNvPr>
          <p:cNvSpPr>
            <a:spLocks noGrp="1"/>
          </p:cNvSpPr>
          <p:nvPr>
            <p:ph type="pic" sz="quarter" idx="14"/>
          </p:nvPr>
        </p:nvSpPr>
        <p:spPr>
          <a:xfrm>
            <a:off x="2587092" y="0"/>
            <a:ext cx="5185310" cy="10058400"/>
          </a:xfrm>
          <a:noFill/>
        </p:spPr>
        <p:txBody>
          <a:bodyPr/>
          <a:lstStyle/>
          <a:p>
            <a:r>
              <a:rPr lang="en-US" noProof="0"/>
              <a:t>Click icon to add picture</a:t>
            </a:r>
            <a:endParaRPr lang="en-US" noProof="0" dirty="0"/>
          </a:p>
        </p:txBody>
      </p:sp>
      <p:sp>
        <p:nvSpPr>
          <p:cNvPr id="24" name="Rectangle 23">
            <a:extLst>
              <a:ext uri="{FF2B5EF4-FFF2-40B4-BE49-F238E27FC236}">
                <a16:creationId xmlns:a16="http://schemas.microsoft.com/office/drawing/2014/main" id="{B9FE3184-BAAE-43EA-B40C-B1C1BD2103E1}"/>
              </a:ext>
            </a:extLst>
          </p:cNvPr>
          <p:cNvSpPr/>
          <p:nvPr userDrawn="1"/>
        </p:nvSpPr>
        <p:spPr>
          <a:xfrm>
            <a:off x="2578536" y="20953"/>
            <a:ext cx="5193868" cy="10058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1" noProof="0" dirty="0"/>
          </a:p>
        </p:txBody>
      </p:sp>
      <p:sp>
        <p:nvSpPr>
          <p:cNvPr id="10" name="Rectangle 9">
            <a:extLst>
              <a:ext uri="{FF2B5EF4-FFF2-40B4-BE49-F238E27FC236}">
                <a16:creationId xmlns:a16="http://schemas.microsoft.com/office/drawing/2014/main" id="{BFB12B86-264E-4661-BF82-08C90F541140}"/>
              </a:ext>
            </a:extLst>
          </p:cNvPr>
          <p:cNvSpPr/>
          <p:nvPr userDrawn="1"/>
        </p:nvSpPr>
        <p:spPr>
          <a:xfrm>
            <a:off x="4" y="6"/>
            <a:ext cx="2587090" cy="100793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1" noProof="0" dirty="0"/>
          </a:p>
        </p:txBody>
      </p:sp>
      <p:sp>
        <p:nvSpPr>
          <p:cNvPr id="15" name="Content Placeholder 14">
            <a:extLst>
              <a:ext uri="{FF2B5EF4-FFF2-40B4-BE49-F238E27FC236}">
                <a16:creationId xmlns:a16="http://schemas.microsoft.com/office/drawing/2014/main" id="{982C572E-7CA2-476D-B0DD-4B4CC6ACF8B5}"/>
              </a:ext>
            </a:extLst>
          </p:cNvPr>
          <p:cNvSpPr>
            <a:spLocks noGrp="1"/>
          </p:cNvSpPr>
          <p:nvPr>
            <p:ph sz="quarter" idx="11" hasCustomPrompt="1"/>
          </p:nvPr>
        </p:nvSpPr>
        <p:spPr>
          <a:xfrm>
            <a:off x="2814359" y="275198"/>
            <a:ext cx="2185689" cy="523693"/>
          </a:xfrm>
        </p:spPr>
        <p:txBody>
          <a:bodyPr>
            <a:normAutofit/>
          </a:bodyPr>
          <a:lstStyle>
            <a:lvl1pPr marL="0" indent="0">
              <a:lnSpc>
                <a:spcPct val="100000"/>
              </a:lnSpc>
              <a:buNone/>
              <a:defRPr sz="1545" b="1">
                <a:solidFill>
                  <a:schemeClr val="accent1"/>
                </a:solidFill>
                <a:latin typeface="+mj-lt"/>
              </a:defRPr>
            </a:lvl1pPr>
          </a:lstStyle>
          <a:p>
            <a:pPr lvl="0"/>
            <a:r>
              <a:rPr lang="en-US" noProof="0" dirty="0"/>
              <a:t>ADD TITLE HERE</a:t>
            </a:r>
          </a:p>
        </p:txBody>
      </p:sp>
      <p:sp>
        <p:nvSpPr>
          <p:cNvPr id="17" name="Text Placeholder 16">
            <a:extLst>
              <a:ext uri="{FF2B5EF4-FFF2-40B4-BE49-F238E27FC236}">
                <a16:creationId xmlns:a16="http://schemas.microsoft.com/office/drawing/2014/main" id="{60137D9A-2EFC-467F-8F03-8DA3C4E331D0}"/>
              </a:ext>
            </a:extLst>
          </p:cNvPr>
          <p:cNvSpPr>
            <a:spLocks noGrp="1"/>
          </p:cNvSpPr>
          <p:nvPr>
            <p:ph type="body" sz="quarter" idx="12" hasCustomPrompt="1"/>
          </p:nvPr>
        </p:nvSpPr>
        <p:spPr>
          <a:xfrm>
            <a:off x="2829656" y="829287"/>
            <a:ext cx="2170395" cy="2253904"/>
          </a:xfrm>
        </p:spPr>
        <p:txBody>
          <a:bodyPr>
            <a:normAutofit/>
          </a:bodyPr>
          <a:lstStyle>
            <a:lvl1pPr>
              <a:lnSpc>
                <a:spcPct val="100000"/>
              </a:lnSpc>
              <a:defRPr sz="926">
                <a:solidFill>
                  <a:schemeClr val="bg1"/>
                </a:solidFill>
                <a:latin typeface="+mn-lt"/>
                <a:cs typeface="Arial" panose="020B0604020202020204" pitchFamily="34" charset="0"/>
              </a:defRPr>
            </a:lvl1pPr>
            <a:lvl2pPr>
              <a:lnSpc>
                <a:spcPct val="100000"/>
              </a:lnSpc>
              <a:defRPr sz="926">
                <a:solidFill>
                  <a:schemeClr val="bg1"/>
                </a:solidFill>
                <a:latin typeface="+mn-lt"/>
                <a:cs typeface="Arial" panose="020B0604020202020204" pitchFamily="34" charset="0"/>
              </a:defRPr>
            </a:lvl2pPr>
            <a:lvl3pPr>
              <a:lnSpc>
                <a:spcPct val="100000"/>
              </a:lnSpc>
              <a:defRPr sz="926">
                <a:solidFill>
                  <a:schemeClr val="bg1"/>
                </a:solidFill>
                <a:latin typeface="+mn-lt"/>
                <a:cs typeface="Arial" panose="020B0604020202020204" pitchFamily="34" charset="0"/>
              </a:defRPr>
            </a:lvl3pPr>
            <a:lvl4pPr>
              <a:lnSpc>
                <a:spcPct val="100000"/>
              </a:lnSpc>
              <a:defRPr sz="926">
                <a:solidFill>
                  <a:schemeClr val="bg1"/>
                </a:solidFill>
                <a:latin typeface="+mn-lt"/>
                <a:cs typeface="Arial" panose="020B0604020202020204" pitchFamily="34" charset="0"/>
              </a:defRPr>
            </a:lvl4pPr>
            <a:lvl5pPr>
              <a:lnSpc>
                <a:spcPct val="100000"/>
              </a:lnSpc>
              <a:defRPr sz="926">
                <a:solidFill>
                  <a:schemeClr val="bg1"/>
                </a:solidFill>
                <a:latin typeface="+mn-lt"/>
                <a:cs typeface="Arial" panose="020B0604020202020204" pitchFamily="34" charset="0"/>
              </a:defRPr>
            </a:lvl5pPr>
          </a:lstStyle>
          <a:p>
            <a:pPr lvl="0"/>
            <a:r>
              <a:rPr lang="en-US" noProof="0" dirty="0"/>
              <a:t>Click to edit Master </a:t>
            </a:r>
            <a:br>
              <a:rPr lang="en-US" noProof="0" dirty="0"/>
            </a:br>
            <a:r>
              <a:rPr lang="en-US" noProof="0" dirty="0"/>
              <a:t>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9" name="Text Placeholder 37">
            <a:extLst>
              <a:ext uri="{FF2B5EF4-FFF2-40B4-BE49-F238E27FC236}">
                <a16:creationId xmlns:a16="http://schemas.microsoft.com/office/drawing/2014/main" id="{6067DEED-7734-4FB1-8ECC-8F590B39EB5E}"/>
              </a:ext>
            </a:extLst>
          </p:cNvPr>
          <p:cNvSpPr>
            <a:spLocks noGrp="1"/>
          </p:cNvSpPr>
          <p:nvPr>
            <p:ph type="body" sz="quarter" idx="16" hasCustomPrompt="1"/>
          </p:nvPr>
        </p:nvSpPr>
        <p:spPr>
          <a:xfrm>
            <a:off x="172722" y="1111962"/>
            <a:ext cx="2259825" cy="8513336"/>
          </a:xfrm>
        </p:spPr>
        <p:txBody>
          <a:bodyPr>
            <a:noAutofit/>
          </a:bodyPr>
          <a:lstStyle>
            <a:lvl1pPr marL="0" indent="0">
              <a:lnSpc>
                <a:spcPct val="150000"/>
              </a:lnSpc>
              <a:spcBef>
                <a:spcPts val="0"/>
              </a:spcBef>
              <a:buNone/>
              <a:defRPr sz="926" b="0" i="0">
                <a:solidFill>
                  <a:schemeClr val="tx1">
                    <a:lumMod val="75000"/>
                    <a:lumOff val="25000"/>
                  </a:schemeClr>
                </a:solidFill>
                <a:latin typeface="+mn-lt"/>
              </a:defRPr>
            </a:lvl1pPr>
            <a:lvl2pPr>
              <a:defRPr sz="1391"/>
            </a:lvl2pPr>
            <a:lvl3pPr>
              <a:defRPr sz="1235"/>
            </a:lvl3pPr>
            <a:lvl4pPr>
              <a:defRPr sz="1083"/>
            </a:lvl4pPr>
            <a:lvl5pPr>
              <a:defRPr sz="1083"/>
            </a:lvl5pPr>
          </a:lstStyle>
          <a:p>
            <a:pPr lvl="0"/>
            <a:r>
              <a:rPr lang="en-US" noProof="0" dirty="0"/>
              <a:t>Click here to add text</a:t>
            </a:r>
          </a:p>
          <a:p>
            <a:pPr lvl="0"/>
            <a:endParaRPr lang="en-US" noProof="0" dirty="0"/>
          </a:p>
        </p:txBody>
      </p:sp>
      <p:sp>
        <p:nvSpPr>
          <p:cNvPr id="11" name="Content Placeholder 14">
            <a:extLst>
              <a:ext uri="{FF2B5EF4-FFF2-40B4-BE49-F238E27FC236}">
                <a16:creationId xmlns:a16="http://schemas.microsoft.com/office/drawing/2014/main" id="{F0E3B4AB-7CCE-4A71-8D26-6F26DD58AFE0}"/>
              </a:ext>
            </a:extLst>
          </p:cNvPr>
          <p:cNvSpPr>
            <a:spLocks noGrp="1"/>
          </p:cNvSpPr>
          <p:nvPr>
            <p:ph sz="quarter" idx="18" hasCustomPrompt="1"/>
          </p:nvPr>
        </p:nvSpPr>
        <p:spPr>
          <a:xfrm>
            <a:off x="172722" y="268754"/>
            <a:ext cx="2235973" cy="523693"/>
          </a:xfrm>
        </p:spPr>
        <p:txBody>
          <a:bodyPr>
            <a:normAutofit/>
          </a:bodyPr>
          <a:lstStyle>
            <a:lvl1pPr marL="0" indent="0">
              <a:lnSpc>
                <a:spcPct val="100000"/>
              </a:lnSpc>
              <a:buNone/>
              <a:defRPr sz="1545" b="1">
                <a:solidFill>
                  <a:schemeClr val="tx1">
                    <a:lumMod val="75000"/>
                    <a:lumOff val="25000"/>
                  </a:schemeClr>
                </a:solidFill>
                <a:latin typeface="+mj-lt"/>
              </a:defRPr>
            </a:lvl1pPr>
          </a:lstStyle>
          <a:p>
            <a:pPr lvl="0"/>
            <a:r>
              <a:rPr lang="en-US" noProof="0" dirty="0"/>
              <a:t>ADD TITLE HERE</a:t>
            </a:r>
          </a:p>
        </p:txBody>
      </p:sp>
      <p:cxnSp>
        <p:nvCxnSpPr>
          <p:cNvPr id="4" name="Straight Connector 3">
            <a:extLst>
              <a:ext uri="{FF2B5EF4-FFF2-40B4-BE49-F238E27FC236}">
                <a16:creationId xmlns:a16="http://schemas.microsoft.com/office/drawing/2014/main" id="{92C78C9D-AC96-4A8A-B6BD-D223121FF474}"/>
              </a:ext>
            </a:extLst>
          </p:cNvPr>
          <p:cNvCxnSpPr>
            <a:cxnSpLocks/>
          </p:cNvCxnSpPr>
          <p:nvPr userDrawn="1"/>
        </p:nvCxnSpPr>
        <p:spPr>
          <a:xfrm>
            <a:off x="234163" y="961443"/>
            <a:ext cx="724592" cy="0"/>
          </a:xfrm>
          <a:prstGeom prst="line">
            <a:avLst/>
          </a:prstGeom>
          <a:ln w="635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Text Placeholder 7">
            <a:extLst>
              <a:ext uri="{FF2B5EF4-FFF2-40B4-BE49-F238E27FC236}">
                <a16:creationId xmlns:a16="http://schemas.microsoft.com/office/drawing/2014/main" id="{3A7A26BE-C644-40A2-B01F-632C31A5E26D}"/>
              </a:ext>
            </a:extLst>
          </p:cNvPr>
          <p:cNvSpPr>
            <a:spLocks noGrp="1"/>
          </p:cNvSpPr>
          <p:nvPr>
            <p:ph type="body" sz="quarter" idx="19"/>
          </p:nvPr>
        </p:nvSpPr>
        <p:spPr>
          <a:xfrm>
            <a:off x="5185280" y="6804212"/>
            <a:ext cx="2607287" cy="3254188"/>
          </a:xfrm>
          <a:solidFill>
            <a:schemeClr val="bg1"/>
          </a:solid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ubtitle 2">
            <a:extLst>
              <a:ext uri="{FF2B5EF4-FFF2-40B4-BE49-F238E27FC236}">
                <a16:creationId xmlns:a16="http://schemas.microsoft.com/office/drawing/2014/main" id="{C1FB4ECD-2BAA-4528-AA62-234575823C91}"/>
              </a:ext>
            </a:extLst>
          </p:cNvPr>
          <p:cNvSpPr>
            <a:spLocks noGrp="1"/>
          </p:cNvSpPr>
          <p:nvPr>
            <p:ph type="subTitle" idx="1" hasCustomPrompt="1"/>
          </p:nvPr>
        </p:nvSpPr>
        <p:spPr>
          <a:xfrm>
            <a:off x="5268326" y="8943124"/>
            <a:ext cx="2292100" cy="671045"/>
          </a:xfrm>
        </p:spPr>
        <p:txBody>
          <a:bodyPr vert="horz">
            <a:normAutofit/>
          </a:bodyPr>
          <a:lstStyle>
            <a:lvl1pPr marL="0" indent="0" algn="ctr">
              <a:lnSpc>
                <a:spcPct val="100000"/>
              </a:lnSpc>
              <a:buNone/>
              <a:defRPr sz="1235" spc="233">
                <a:solidFill>
                  <a:schemeClr val="tx1">
                    <a:lumMod val="75000"/>
                    <a:lumOff val="25000"/>
                  </a:schemeClr>
                </a:solidFill>
                <a:latin typeface="+mn-lt"/>
                <a:cs typeface="Arial" panose="020B0604020202020204" pitchFamily="34" charset="0"/>
              </a:defRPr>
            </a:lvl1pPr>
            <a:lvl2pPr marL="291460" indent="0" algn="ctr">
              <a:buNone/>
              <a:defRPr sz="1275"/>
            </a:lvl2pPr>
            <a:lvl3pPr marL="582920" indent="0" algn="ctr">
              <a:buNone/>
              <a:defRPr sz="1147"/>
            </a:lvl3pPr>
            <a:lvl4pPr marL="874382" indent="0" algn="ctr">
              <a:buNone/>
              <a:defRPr sz="1019"/>
            </a:lvl4pPr>
            <a:lvl5pPr marL="1165841" indent="0" algn="ctr">
              <a:buNone/>
              <a:defRPr sz="1019"/>
            </a:lvl5pPr>
            <a:lvl6pPr marL="1457303" indent="0" algn="ctr">
              <a:buNone/>
              <a:defRPr sz="1019"/>
            </a:lvl6pPr>
            <a:lvl7pPr marL="1748762" indent="0" algn="ctr">
              <a:buNone/>
              <a:defRPr sz="1019"/>
            </a:lvl7pPr>
            <a:lvl8pPr marL="2040224" indent="0" algn="ctr">
              <a:buNone/>
              <a:defRPr sz="1019"/>
            </a:lvl8pPr>
            <a:lvl9pPr marL="2331682" indent="0" algn="ctr">
              <a:buNone/>
              <a:defRPr sz="1019"/>
            </a:lvl9pPr>
          </a:lstStyle>
          <a:p>
            <a:r>
              <a:rPr lang="en-US" noProof="0" dirty="0"/>
              <a:t>CLICK TO EDIT MASTER SUBTITLE STYLE</a:t>
            </a:r>
          </a:p>
        </p:txBody>
      </p:sp>
      <p:sp>
        <p:nvSpPr>
          <p:cNvPr id="2" name="Title 1">
            <a:extLst>
              <a:ext uri="{FF2B5EF4-FFF2-40B4-BE49-F238E27FC236}">
                <a16:creationId xmlns:a16="http://schemas.microsoft.com/office/drawing/2014/main" id="{DF01E5D2-6D16-41B9-8D95-C3831084A574}"/>
              </a:ext>
            </a:extLst>
          </p:cNvPr>
          <p:cNvSpPr>
            <a:spLocks noGrp="1"/>
          </p:cNvSpPr>
          <p:nvPr>
            <p:ph type="ctrTitle" hasCustomPrompt="1"/>
          </p:nvPr>
        </p:nvSpPr>
        <p:spPr>
          <a:xfrm>
            <a:off x="5268326" y="7630092"/>
            <a:ext cx="2292100" cy="1136353"/>
          </a:xfrm>
        </p:spPr>
        <p:txBody>
          <a:bodyPr vert="horz" anchor="b">
            <a:noAutofit/>
          </a:bodyPr>
          <a:lstStyle>
            <a:lvl1pPr algn="ctr">
              <a:lnSpc>
                <a:spcPct val="100000"/>
              </a:lnSpc>
              <a:defRPr sz="2473" b="1">
                <a:solidFill>
                  <a:schemeClr val="tx1">
                    <a:lumMod val="75000"/>
                    <a:lumOff val="25000"/>
                  </a:schemeClr>
                </a:solidFill>
                <a:latin typeface="+mj-lt"/>
              </a:defRPr>
            </a:lvl1pPr>
          </a:lstStyle>
          <a:p>
            <a:r>
              <a:rPr lang="en-US" noProof="0" dirty="0"/>
              <a:t>CLICK HERE TO EDIT TITLE</a:t>
            </a:r>
          </a:p>
        </p:txBody>
      </p:sp>
    </p:spTree>
    <p:extLst>
      <p:ext uri="{BB962C8B-B14F-4D97-AF65-F5344CB8AC3E}">
        <p14:creationId xmlns:p14="http://schemas.microsoft.com/office/powerpoint/2010/main" val="1151567983"/>
      </p:ext>
    </p:extLst>
  </p:cSld>
  <p:clrMapOvr>
    <a:masterClrMapping/>
  </p:clrMapOvr>
  <p:extLst>
    <p:ext uri="{DCECCB84-F9BA-43D5-87BE-67443E8EF086}">
      <p15:sldGuideLst xmlns:p15="http://schemas.microsoft.com/office/powerpoint/2012/main">
        <p15:guide id="1" orient="horz" pos="3168" userDrawn="1">
          <p15:clr>
            <a:srgbClr val="FBAE40"/>
          </p15:clr>
        </p15:guide>
        <p15:guide id="2" pos="1624" userDrawn="1">
          <p15:clr>
            <a:srgbClr val="FBAE40"/>
          </p15:clr>
        </p15:guide>
        <p15:guide id="3" pos="3254" userDrawn="1">
          <p15:clr>
            <a:srgbClr val="FBAE40"/>
          </p15:clr>
        </p15:guide>
        <p15:guide id="4" orient="horz" pos="6073" userDrawn="1">
          <p15:clr>
            <a:srgbClr val="FBAE40"/>
          </p15:clr>
        </p15:guide>
        <p15:guide id="5" orient="horz" pos="233" userDrawn="1">
          <p15:clr>
            <a:srgbClr val="FBAE40"/>
          </p15:clr>
        </p15:guide>
        <p15:guide id="6" pos="148" userDrawn="1">
          <p15:clr>
            <a:srgbClr val="FBAE40"/>
          </p15:clr>
        </p15:guide>
        <p15:guide id="7" orient="horz" pos="745"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63937CC-E76D-4CB5-9BF4-36F1AFEDF89C}"/>
              </a:ext>
            </a:extLst>
          </p:cNvPr>
          <p:cNvSpPr/>
          <p:nvPr userDrawn="1"/>
        </p:nvSpPr>
        <p:spPr>
          <a:xfrm>
            <a:off x="5186316" y="0"/>
            <a:ext cx="2593154" cy="10058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0659" tIns="35330" rIns="70659" bIns="35330" numCol="1" spcCol="0" rtlCol="0" fromWordArt="0" anchor="ctr" anchorCtr="0" forceAA="0" compatLnSpc="1">
            <a:prstTxWarp prst="textNoShape">
              <a:avLst/>
            </a:prstTxWarp>
            <a:noAutofit/>
          </a:bodyPr>
          <a:lstStyle/>
          <a:p>
            <a:pPr lvl="0" algn="ctr"/>
            <a:endParaRPr lang="en-US" sz="1391" dirty="0"/>
          </a:p>
        </p:txBody>
      </p:sp>
      <p:sp>
        <p:nvSpPr>
          <p:cNvPr id="12" name="Picture Placeholder 11">
            <a:extLst>
              <a:ext uri="{FF2B5EF4-FFF2-40B4-BE49-F238E27FC236}">
                <a16:creationId xmlns:a16="http://schemas.microsoft.com/office/drawing/2014/main" id="{93988413-9B64-4CCC-B63E-0D7644E922FD}"/>
              </a:ext>
            </a:extLst>
          </p:cNvPr>
          <p:cNvSpPr>
            <a:spLocks noGrp="1"/>
          </p:cNvSpPr>
          <p:nvPr>
            <p:ph type="pic" sz="quarter" idx="11" hasCustomPrompt="1"/>
          </p:nvPr>
        </p:nvSpPr>
        <p:spPr>
          <a:xfrm>
            <a:off x="-7062" y="5029200"/>
            <a:ext cx="5193375" cy="5029200"/>
          </a:xfrm>
        </p:spPr>
        <p:txBody>
          <a:bodyPr/>
          <a:lstStyle/>
          <a:p>
            <a:r>
              <a:rPr lang="en-US" dirty="0"/>
              <a:t>Add Image</a:t>
            </a:r>
          </a:p>
        </p:txBody>
      </p:sp>
      <p:sp>
        <p:nvSpPr>
          <p:cNvPr id="19" name="Text Placeholder 18">
            <a:extLst>
              <a:ext uri="{FF2B5EF4-FFF2-40B4-BE49-F238E27FC236}">
                <a16:creationId xmlns:a16="http://schemas.microsoft.com/office/drawing/2014/main" id="{5822DF17-82B7-434C-9A2B-B69D5EBAB66C}"/>
              </a:ext>
            </a:extLst>
          </p:cNvPr>
          <p:cNvSpPr>
            <a:spLocks noGrp="1"/>
          </p:cNvSpPr>
          <p:nvPr>
            <p:ph type="body" sz="quarter" idx="14" hasCustomPrompt="1"/>
          </p:nvPr>
        </p:nvSpPr>
        <p:spPr>
          <a:xfrm>
            <a:off x="211977" y="1143902"/>
            <a:ext cx="2167096" cy="3457969"/>
          </a:xfrm>
        </p:spPr>
        <p:txBody>
          <a:bodyPr lIns="0">
            <a:normAutofit/>
          </a:bodyPr>
          <a:lstStyle>
            <a:lvl1pPr marL="0" indent="0">
              <a:lnSpc>
                <a:spcPct val="150000"/>
              </a:lnSpc>
              <a:spcBef>
                <a:spcPts val="0"/>
              </a:spcBef>
              <a:buNone/>
              <a:defRPr sz="926">
                <a:solidFill>
                  <a:schemeClr val="tx1">
                    <a:lumMod val="75000"/>
                    <a:lumOff val="25000"/>
                  </a:schemeClr>
                </a:solidFill>
                <a:latin typeface="+mn-lt"/>
                <a:cs typeface="Arial" panose="020B0604020202020204" pitchFamily="34" charset="0"/>
              </a:defRPr>
            </a:lvl1pPr>
            <a:lvl2pPr marL="291460" indent="0">
              <a:lnSpc>
                <a:spcPct val="100000"/>
              </a:lnSpc>
              <a:buNone/>
              <a:defRPr sz="1083">
                <a:solidFill>
                  <a:schemeClr val="tx1">
                    <a:lumMod val="65000"/>
                    <a:lumOff val="35000"/>
                  </a:schemeClr>
                </a:solidFill>
                <a:latin typeface="Avenir Next LT Pro" panose="020B0504020202020204" pitchFamily="34" charset="77"/>
                <a:cs typeface="Arial" panose="020B0604020202020204" pitchFamily="34" charset="0"/>
              </a:defRPr>
            </a:lvl2pPr>
            <a:lvl3pPr marL="582920" indent="0">
              <a:lnSpc>
                <a:spcPct val="100000"/>
              </a:lnSpc>
              <a:buNone/>
              <a:defRPr sz="1083">
                <a:solidFill>
                  <a:schemeClr val="tx1">
                    <a:lumMod val="65000"/>
                    <a:lumOff val="35000"/>
                  </a:schemeClr>
                </a:solidFill>
                <a:latin typeface="Avenir Next LT Pro" panose="020B0504020202020204" pitchFamily="34" charset="77"/>
                <a:cs typeface="Arial" panose="020B0604020202020204" pitchFamily="34" charset="0"/>
              </a:defRPr>
            </a:lvl3pPr>
            <a:lvl4pPr marL="874382" indent="0">
              <a:lnSpc>
                <a:spcPct val="100000"/>
              </a:lnSpc>
              <a:buNone/>
              <a:defRPr sz="1083">
                <a:solidFill>
                  <a:schemeClr val="tx1">
                    <a:lumMod val="65000"/>
                    <a:lumOff val="35000"/>
                  </a:schemeClr>
                </a:solidFill>
                <a:latin typeface="Avenir Next LT Pro" panose="020B0504020202020204" pitchFamily="34" charset="77"/>
                <a:cs typeface="Arial" panose="020B0604020202020204" pitchFamily="34" charset="0"/>
              </a:defRPr>
            </a:lvl4pPr>
            <a:lvl5pPr marL="1165841" indent="0">
              <a:lnSpc>
                <a:spcPct val="100000"/>
              </a:lnSpc>
              <a:buNone/>
              <a:defRPr sz="1083">
                <a:solidFill>
                  <a:schemeClr val="tx1">
                    <a:lumMod val="65000"/>
                    <a:lumOff val="35000"/>
                  </a:schemeClr>
                </a:solidFill>
                <a:latin typeface="Avenir Next LT Pro" panose="020B0504020202020204" pitchFamily="34" charset="77"/>
                <a:cs typeface="Arial" panose="020B0604020202020204" pitchFamily="34" charset="0"/>
              </a:defRPr>
            </a:lvl5pPr>
          </a:lstStyle>
          <a:p>
            <a:pPr lvl="0"/>
            <a:r>
              <a:rPr lang="en-US" dirty="0"/>
              <a:t>Click to add text</a:t>
            </a:r>
          </a:p>
        </p:txBody>
      </p:sp>
      <p:cxnSp>
        <p:nvCxnSpPr>
          <p:cNvPr id="21" name="Straight Connector 20">
            <a:extLst>
              <a:ext uri="{FF2B5EF4-FFF2-40B4-BE49-F238E27FC236}">
                <a16:creationId xmlns:a16="http://schemas.microsoft.com/office/drawing/2014/main" id="{A6E1F595-C7A2-489A-AF16-62824DB3C714}"/>
              </a:ext>
            </a:extLst>
          </p:cNvPr>
          <p:cNvCxnSpPr/>
          <p:nvPr userDrawn="1"/>
        </p:nvCxnSpPr>
        <p:spPr>
          <a:xfrm>
            <a:off x="223263" y="919100"/>
            <a:ext cx="724592" cy="0"/>
          </a:xfrm>
          <a:prstGeom prst="line">
            <a:avLst/>
          </a:prstGeom>
          <a:ln w="635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2" name="Text Placeholder 16">
            <a:extLst>
              <a:ext uri="{FF2B5EF4-FFF2-40B4-BE49-F238E27FC236}">
                <a16:creationId xmlns:a16="http://schemas.microsoft.com/office/drawing/2014/main" id="{9E1CB6B1-120F-479E-9387-22CF6748A72B}"/>
              </a:ext>
            </a:extLst>
          </p:cNvPr>
          <p:cNvSpPr>
            <a:spLocks noGrp="1"/>
          </p:cNvSpPr>
          <p:nvPr>
            <p:ph type="body" sz="quarter" idx="15" hasCustomPrompt="1"/>
          </p:nvPr>
        </p:nvSpPr>
        <p:spPr>
          <a:xfrm>
            <a:off x="2810600" y="344866"/>
            <a:ext cx="2158132" cy="4257019"/>
          </a:xfrm>
        </p:spPr>
        <p:txBody>
          <a:bodyPr lIns="0" tIns="0" anchor="ctr">
            <a:noAutofit/>
          </a:bodyPr>
          <a:lstStyle>
            <a:lvl1pPr marL="0" indent="0">
              <a:lnSpc>
                <a:spcPct val="150000"/>
              </a:lnSpc>
              <a:buNone/>
              <a:defRPr sz="1545" b="1">
                <a:solidFill>
                  <a:schemeClr val="tx1">
                    <a:lumMod val="75000"/>
                    <a:lumOff val="25000"/>
                  </a:schemeClr>
                </a:solidFill>
                <a:latin typeface="+mj-lt"/>
              </a:defRPr>
            </a:lvl1pPr>
          </a:lstStyle>
          <a:p>
            <a:pPr lvl="0"/>
            <a:r>
              <a:rPr lang="en-US" dirty="0"/>
              <a:t>Click here to add text</a:t>
            </a:r>
          </a:p>
        </p:txBody>
      </p:sp>
      <p:sp>
        <p:nvSpPr>
          <p:cNvPr id="25" name="Text Placeholder 16">
            <a:extLst>
              <a:ext uri="{FF2B5EF4-FFF2-40B4-BE49-F238E27FC236}">
                <a16:creationId xmlns:a16="http://schemas.microsoft.com/office/drawing/2014/main" id="{7D97B175-9E1D-4A80-8B61-E5F978BD0A28}"/>
              </a:ext>
            </a:extLst>
          </p:cNvPr>
          <p:cNvSpPr>
            <a:spLocks noGrp="1"/>
          </p:cNvSpPr>
          <p:nvPr>
            <p:ph type="body" sz="quarter" idx="17" hasCustomPrompt="1"/>
          </p:nvPr>
        </p:nvSpPr>
        <p:spPr>
          <a:xfrm>
            <a:off x="5397689" y="344869"/>
            <a:ext cx="2167096" cy="497811"/>
          </a:xfrm>
        </p:spPr>
        <p:txBody>
          <a:bodyPr lIns="0" tIns="0" anchor="t">
            <a:noAutofit/>
          </a:bodyPr>
          <a:lstStyle>
            <a:lvl1pPr marL="0" indent="0">
              <a:buNone/>
              <a:defRPr sz="1545" b="1">
                <a:solidFill>
                  <a:schemeClr val="tx1">
                    <a:lumMod val="75000"/>
                    <a:lumOff val="25000"/>
                  </a:schemeClr>
                </a:solidFill>
                <a:latin typeface="+mj-lt"/>
              </a:defRPr>
            </a:lvl1pPr>
          </a:lstStyle>
          <a:p>
            <a:pPr lvl="0"/>
            <a:r>
              <a:rPr lang="en-US" dirty="0"/>
              <a:t>ADD TITLE HERE</a:t>
            </a:r>
          </a:p>
        </p:txBody>
      </p:sp>
      <p:sp>
        <p:nvSpPr>
          <p:cNvPr id="29" name="Text Placeholder 18">
            <a:extLst>
              <a:ext uri="{FF2B5EF4-FFF2-40B4-BE49-F238E27FC236}">
                <a16:creationId xmlns:a16="http://schemas.microsoft.com/office/drawing/2014/main" id="{80680718-1AAD-4AA9-A7AF-B918643294BF}"/>
              </a:ext>
            </a:extLst>
          </p:cNvPr>
          <p:cNvSpPr>
            <a:spLocks noGrp="1"/>
          </p:cNvSpPr>
          <p:nvPr>
            <p:ph type="body" sz="quarter" idx="22" hasCustomPrompt="1"/>
          </p:nvPr>
        </p:nvSpPr>
        <p:spPr>
          <a:xfrm>
            <a:off x="5399219" y="1160976"/>
            <a:ext cx="2167096" cy="1845759"/>
          </a:xfrm>
        </p:spPr>
        <p:txBody>
          <a:bodyPr lIns="0">
            <a:normAutofit/>
          </a:bodyPr>
          <a:lstStyle>
            <a:lvl1pPr marL="0" indent="0">
              <a:lnSpc>
                <a:spcPct val="150000"/>
              </a:lnSpc>
              <a:spcBef>
                <a:spcPts val="0"/>
              </a:spcBef>
              <a:buNone/>
              <a:defRPr sz="926">
                <a:solidFill>
                  <a:schemeClr val="tx1">
                    <a:lumMod val="75000"/>
                    <a:lumOff val="25000"/>
                  </a:schemeClr>
                </a:solidFill>
                <a:latin typeface="+mn-lt"/>
                <a:cs typeface="Arial" panose="020B0604020202020204" pitchFamily="34" charset="0"/>
              </a:defRPr>
            </a:lvl1pPr>
            <a:lvl2pPr marL="291460" indent="0">
              <a:lnSpc>
                <a:spcPct val="100000"/>
              </a:lnSpc>
              <a:buNone/>
              <a:defRPr sz="926">
                <a:solidFill>
                  <a:schemeClr val="tx1"/>
                </a:solidFill>
                <a:latin typeface="Avenir Next LT Pro" panose="020B0504020202020204" pitchFamily="34" charset="77"/>
                <a:cs typeface="Arial" panose="020B0604020202020204" pitchFamily="34" charset="0"/>
              </a:defRPr>
            </a:lvl2pPr>
            <a:lvl3pPr marL="582920" indent="0">
              <a:lnSpc>
                <a:spcPct val="100000"/>
              </a:lnSpc>
              <a:buNone/>
              <a:defRPr sz="850">
                <a:solidFill>
                  <a:schemeClr val="tx1"/>
                </a:solidFill>
                <a:latin typeface="Avenir Next LT Pro" panose="020B0504020202020204" pitchFamily="34" charset="77"/>
                <a:cs typeface="Arial" panose="020B0604020202020204" pitchFamily="34" charset="0"/>
              </a:defRPr>
            </a:lvl3pPr>
            <a:lvl4pPr>
              <a:lnSpc>
                <a:spcPct val="100000"/>
              </a:lnSpc>
              <a:defRPr sz="850">
                <a:solidFill>
                  <a:schemeClr val="tx1"/>
                </a:solidFill>
                <a:latin typeface="+mn-lt"/>
                <a:cs typeface="Arial" panose="020B0604020202020204" pitchFamily="34" charset="0"/>
              </a:defRPr>
            </a:lvl4pPr>
            <a:lvl5pPr>
              <a:lnSpc>
                <a:spcPct val="100000"/>
              </a:lnSpc>
              <a:defRPr sz="850">
                <a:solidFill>
                  <a:schemeClr val="tx1"/>
                </a:solidFill>
                <a:latin typeface="+mn-lt"/>
                <a:cs typeface="Arial" panose="020B0604020202020204" pitchFamily="34" charset="0"/>
              </a:defRPr>
            </a:lvl5pPr>
          </a:lstStyle>
          <a:p>
            <a:pPr lvl="0"/>
            <a:r>
              <a:rPr lang="en-US" dirty="0"/>
              <a:t>Click to add text</a:t>
            </a:r>
          </a:p>
          <a:p>
            <a:pPr lvl="0"/>
            <a:endParaRPr lang="en-US" dirty="0"/>
          </a:p>
        </p:txBody>
      </p:sp>
      <p:cxnSp>
        <p:nvCxnSpPr>
          <p:cNvPr id="23" name="Straight Connector 22">
            <a:extLst>
              <a:ext uri="{FF2B5EF4-FFF2-40B4-BE49-F238E27FC236}">
                <a16:creationId xmlns:a16="http://schemas.microsoft.com/office/drawing/2014/main" id="{D4BD65F1-DD79-B94E-BD08-2293EB46E00D}"/>
              </a:ext>
            </a:extLst>
          </p:cNvPr>
          <p:cNvCxnSpPr/>
          <p:nvPr userDrawn="1"/>
        </p:nvCxnSpPr>
        <p:spPr>
          <a:xfrm>
            <a:off x="5397445" y="924647"/>
            <a:ext cx="724592" cy="0"/>
          </a:xfrm>
          <a:prstGeom prst="line">
            <a:avLst/>
          </a:prstGeom>
          <a:ln w="635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Text Placeholder 18">
            <a:extLst>
              <a:ext uri="{FF2B5EF4-FFF2-40B4-BE49-F238E27FC236}">
                <a16:creationId xmlns:a16="http://schemas.microsoft.com/office/drawing/2014/main" id="{153BC095-21B2-478D-B282-47C2CB4448B2}"/>
              </a:ext>
            </a:extLst>
          </p:cNvPr>
          <p:cNvSpPr>
            <a:spLocks noGrp="1"/>
          </p:cNvSpPr>
          <p:nvPr>
            <p:ph type="body" sz="quarter" idx="24" hasCustomPrompt="1"/>
          </p:nvPr>
        </p:nvSpPr>
        <p:spPr>
          <a:xfrm>
            <a:off x="5397689" y="3457107"/>
            <a:ext cx="2167096" cy="6374954"/>
          </a:xfrm>
        </p:spPr>
        <p:txBody>
          <a:bodyPr lIns="0">
            <a:normAutofit/>
          </a:bodyPr>
          <a:lstStyle>
            <a:lvl1pPr marL="0" indent="0">
              <a:lnSpc>
                <a:spcPct val="150000"/>
              </a:lnSpc>
              <a:spcBef>
                <a:spcPts val="0"/>
              </a:spcBef>
              <a:buNone/>
              <a:defRPr sz="926">
                <a:solidFill>
                  <a:schemeClr val="tx1">
                    <a:lumMod val="75000"/>
                    <a:lumOff val="25000"/>
                  </a:schemeClr>
                </a:solidFill>
                <a:latin typeface="+mn-lt"/>
                <a:cs typeface="Arial" panose="020B0604020202020204" pitchFamily="34" charset="0"/>
              </a:defRPr>
            </a:lvl1pPr>
            <a:lvl2pPr marL="291460" indent="0">
              <a:lnSpc>
                <a:spcPct val="100000"/>
              </a:lnSpc>
              <a:buNone/>
              <a:defRPr sz="926">
                <a:solidFill>
                  <a:schemeClr val="tx1"/>
                </a:solidFill>
                <a:latin typeface="Avenir Next LT Pro" panose="020B0504020202020204" pitchFamily="34" charset="77"/>
                <a:cs typeface="Arial" panose="020B0604020202020204" pitchFamily="34" charset="0"/>
              </a:defRPr>
            </a:lvl2pPr>
            <a:lvl3pPr marL="582920" indent="0">
              <a:lnSpc>
                <a:spcPct val="100000"/>
              </a:lnSpc>
              <a:buNone/>
              <a:defRPr sz="850">
                <a:solidFill>
                  <a:schemeClr val="tx1"/>
                </a:solidFill>
                <a:latin typeface="Avenir Next LT Pro" panose="020B0504020202020204" pitchFamily="34" charset="77"/>
                <a:cs typeface="Arial" panose="020B0604020202020204" pitchFamily="34" charset="0"/>
              </a:defRPr>
            </a:lvl3pPr>
            <a:lvl4pPr>
              <a:lnSpc>
                <a:spcPct val="100000"/>
              </a:lnSpc>
              <a:defRPr sz="850">
                <a:solidFill>
                  <a:schemeClr val="tx1"/>
                </a:solidFill>
                <a:latin typeface="+mn-lt"/>
                <a:cs typeface="Arial" panose="020B0604020202020204" pitchFamily="34" charset="0"/>
              </a:defRPr>
            </a:lvl4pPr>
            <a:lvl5pPr>
              <a:lnSpc>
                <a:spcPct val="100000"/>
              </a:lnSpc>
              <a:defRPr sz="850">
                <a:solidFill>
                  <a:schemeClr val="tx1"/>
                </a:solidFill>
                <a:latin typeface="+mn-lt"/>
                <a:cs typeface="Arial" panose="020B0604020202020204" pitchFamily="34" charset="0"/>
              </a:defRPr>
            </a:lvl5pPr>
          </a:lstStyle>
          <a:p>
            <a:pPr lvl="0"/>
            <a:r>
              <a:rPr lang="en-US" dirty="0"/>
              <a:t>Click to add text</a:t>
            </a:r>
          </a:p>
        </p:txBody>
      </p:sp>
      <p:sp>
        <p:nvSpPr>
          <p:cNvPr id="3" name="Title 2">
            <a:extLst>
              <a:ext uri="{FF2B5EF4-FFF2-40B4-BE49-F238E27FC236}">
                <a16:creationId xmlns:a16="http://schemas.microsoft.com/office/drawing/2014/main" id="{7DE1CA95-4D6E-496A-B3C5-14E91FCC0BAC}"/>
              </a:ext>
            </a:extLst>
          </p:cNvPr>
          <p:cNvSpPr>
            <a:spLocks noGrp="1"/>
          </p:cNvSpPr>
          <p:nvPr>
            <p:ph type="title" hasCustomPrompt="1"/>
          </p:nvPr>
        </p:nvSpPr>
        <p:spPr>
          <a:xfrm>
            <a:off x="223263" y="344869"/>
            <a:ext cx="2167096" cy="337915"/>
          </a:xfrm>
        </p:spPr>
        <p:txBody>
          <a:bodyPr lIns="0" tIns="0">
            <a:normAutofit/>
          </a:bodyPr>
          <a:lstStyle>
            <a:lvl1pPr>
              <a:spcBef>
                <a:spcPts val="636"/>
              </a:spcBef>
              <a:defRPr sz="1545" b="1" cap="all" baseline="0"/>
            </a:lvl1pPr>
          </a:lstStyle>
          <a:p>
            <a:r>
              <a:rPr lang="en-US" dirty="0"/>
              <a:t>Add title</a:t>
            </a:r>
          </a:p>
        </p:txBody>
      </p:sp>
    </p:spTree>
    <p:extLst>
      <p:ext uri="{BB962C8B-B14F-4D97-AF65-F5344CB8AC3E}">
        <p14:creationId xmlns:p14="http://schemas.microsoft.com/office/powerpoint/2010/main" val="3706024322"/>
      </p:ext>
    </p:extLst>
  </p:cSld>
  <p:clrMapOvr>
    <a:masterClrMapping/>
  </p:clrMapOvr>
  <p:extLst>
    <p:ext uri="{DCECCB84-F9BA-43D5-87BE-67443E8EF086}">
      <p15:sldGuideLst xmlns:p15="http://schemas.microsoft.com/office/powerpoint/2012/main">
        <p15:guide id="1" orient="horz" pos="233" userDrawn="1">
          <p15:clr>
            <a:srgbClr val="FBAE40"/>
          </p15:clr>
        </p15:guide>
        <p15:guide id="2" pos="2449" userDrawn="1">
          <p15:clr>
            <a:srgbClr val="FBAE40"/>
          </p15:clr>
        </p15:guide>
        <p15:guide id="3" pos="134" userDrawn="1">
          <p15:clr>
            <a:srgbClr val="FBAE40"/>
          </p15:clr>
        </p15:guide>
        <p15:guide id="4" pos="3394" userDrawn="1">
          <p15:clr>
            <a:srgbClr val="FBAE40"/>
          </p15:clr>
        </p15:guide>
        <p15:guide id="5" pos="476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B9FE3184-BAAE-43EA-B40C-B1C1BD2103E1}"/>
              </a:ext>
            </a:extLst>
          </p:cNvPr>
          <p:cNvSpPr/>
          <p:nvPr userDrawn="1"/>
        </p:nvSpPr>
        <p:spPr>
          <a:xfrm>
            <a:off x="2578536" y="20953"/>
            <a:ext cx="5193868" cy="10058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1" noProof="0" dirty="0"/>
          </a:p>
        </p:txBody>
      </p:sp>
      <p:sp>
        <p:nvSpPr>
          <p:cNvPr id="23" name="Picture Placeholder 22">
            <a:extLst>
              <a:ext uri="{FF2B5EF4-FFF2-40B4-BE49-F238E27FC236}">
                <a16:creationId xmlns:a16="http://schemas.microsoft.com/office/drawing/2014/main" id="{5AE6F9C8-3427-4856-8C30-6DCAE85AE9B7}"/>
              </a:ext>
            </a:extLst>
          </p:cNvPr>
          <p:cNvSpPr>
            <a:spLocks noGrp="1"/>
          </p:cNvSpPr>
          <p:nvPr>
            <p:ph type="pic" sz="quarter" idx="14" hasCustomPrompt="1"/>
          </p:nvPr>
        </p:nvSpPr>
        <p:spPr>
          <a:xfrm>
            <a:off x="2578535" y="20953"/>
            <a:ext cx="5185310" cy="10058400"/>
          </a:xfrm>
          <a:solidFill>
            <a:schemeClr val="bg1"/>
          </a:solidFill>
        </p:spPr>
        <p:txBody>
          <a:bodyPr/>
          <a:lstStyle>
            <a:lvl1pPr>
              <a:defRPr/>
            </a:lvl1pPr>
          </a:lstStyle>
          <a:p>
            <a:r>
              <a:rPr lang="en-US" noProof="0" dirty="0"/>
              <a:t>Add Image</a:t>
            </a:r>
          </a:p>
        </p:txBody>
      </p:sp>
      <p:sp>
        <p:nvSpPr>
          <p:cNvPr id="35" name="Text Placeholder 34">
            <a:extLst>
              <a:ext uri="{FF2B5EF4-FFF2-40B4-BE49-F238E27FC236}">
                <a16:creationId xmlns:a16="http://schemas.microsoft.com/office/drawing/2014/main" id="{FDE78FA7-4C5C-4666-8E47-CBC39B0E6AF9}"/>
              </a:ext>
            </a:extLst>
          </p:cNvPr>
          <p:cNvSpPr>
            <a:spLocks noGrp="1"/>
          </p:cNvSpPr>
          <p:nvPr>
            <p:ph type="body" sz="quarter" idx="23"/>
          </p:nvPr>
        </p:nvSpPr>
        <p:spPr>
          <a:xfrm>
            <a:off x="5185280" y="6606988"/>
            <a:ext cx="2607287" cy="3218688"/>
          </a:xfrm>
          <a:solidFill>
            <a:schemeClr val="bg1"/>
          </a:solidFill>
        </p:spPr>
        <p:txBody>
          <a:bodyPr>
            <a:normAutofit/>
          </a:bodyPr>
          <a:lstStyle>
            <a:lvl1pPr marL="0" indent="0">
              <a:buNone/>
              <a:defRPr sz="619">
                <a:solidFill>
                  <a:schemeClr val="bg1"/>
                </a:solidFill>
              </a:defRPr>
            </a:lvl1pPr>
            <a:lvl2pPr marL="353286" indent="0">
              <a:buNone/>
              <a:defRPr sz="619">
                <a:solidFill>
                  <a:schemeClr val="bg1"/>
                </a:solidFill>
              </a:defRPr>
            </a:lvl2pPr>
            <a:lvl3pPr marL="706569" indent="0">
              <a:buNone/>
              <a:defRPr sz="619">
                <a:solidFill>
                  <a:schemeClr val="bg1"/>
                </a:solidFill>
              </a:defRPr>
            </a:lvl3pPr>
            <a:lvl4pPr marL="1059855" indent="0">
              <a:buNone/>
              <a:defRPr sz="619">
                <a:solidFill>
                  <a:schemeClr val="bg1"/>
                </a:solidFill>
              </a:defRPr>
            </a:lvl4pPr>
            <a:lvl5pPr marL="1413141" indent="0">
              <a:buNone/>
              <a:defRPr sz="619">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BFB12B86-264E-4661-BF82-08C90F541140}"/>
              </a:ext>
            </a:extLst>
          </p:cNvPr>
          <p:cNvSpPr/>
          <p:nvPr userDrawn="1"/>
        </p:nvSpPr>
        <p:spPr>
          <a:xfrm>
            <a:off x="4" y="0"/>
            <a:ext cx="2587090" cy="10058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1" noProof="0" dirty="0"/>
          </a:p>
        </p:txBody>
      </p:sp>
      <p:sp>
        <p:nvSpPr>
          <p:cNvPr id="15" name="Content Placeholder 14">
            <a:extLst>
              <a:ext uri="{FF2B5EF4-FFF2-40B4-BE49-F238E27FC236}">
                <a16:creationId xmlns:a16="http://schemas.microsoft.com/office/drawing/2014/main" id="{982C572E-7CA2-476D-B0DD-4B4CC6ACF8B5}"/>
              </a:ext>
            </a:extLst>
          </p:cNvPr>
          <p:cNvSpPr>
            <a:spLocks noGrp="1"/>
          </p:cNvSpPr>
          <p:nvPr>
            <p:ph sz="quarter" idx="11" hasCustomPrompt="1"/>
          </p:nvPr>
        </p:nvSpPr>
        <p:spPr>
          <a:xfrm>
            <a:off x="2764079" y="258763"/>
            <a:ext cx="2235973" cy="523693"/>
          </a:xfrm>
        </p:spPr>
        <p:txBody>
          <a:bodyPr>
            <a:normAutofit/>
          </a:bodyPr>
          <a:lstStyle>
            <a:lvl1pPr marL="0" indent="0">
              <a:lnSpc>
                <a:spcPct val="100000"/>
              </a:lnSpc>
              <a:buNone/>
              <a:defRPr sz="1545" b="1">
                <a:solidFill>
                  <a:schemeClr val="tx1">
                    <a:lumMod val="75000"/>
                    <a:lumOff val="25000"/>
                  </a:schemeClr>
                </a:solidFill>
                <a:latin typeface="+mj-lt"/>
              </a:defRPr>
            </a:lvl1pPr>
          </a:lstStyle>
          <a:p>
            <a:pPr lvl="0"/>
            <a:r>
              <a:rPr lang="en-US" noProof="0" dirty="0"/>
              <a:t>ADD TITLE HERE</a:t>
            </a:r>
          </a:p>
        </p:txBody>
      </p:sp>
      <p:sp>
        <p:nvSpPr>
          <p:cNvPr id="17" name="Text Placeholder 16">
            <a:extLst>
              <a:ext uri="{FF2B5EF4-FFF2-40B4-BE49-F238E27FC236}">
                <a16:creationId xmlns:a16="http://schemas.microsoft.com/office/drawing/2014/main" id="{60137D9A-2EFC-467F-8F03-8DA3C4E331D0}"/>
              </a:ext>
            </a:extLst>
          </p:cNvPr>
          <p:cNvSpPr>
            <a:spLocks noGrp="1"/>
          </p:cNvSpPr>
          <p:nvPr>
            <p:ph type="body" sz="quarter" idx="12" hasCustomPrompt="1"/>
          </p:nvPr>
        </p:nvSpPr>
        <p:spPr>
          <a:xfrm>
            <a:off x="2764079" y="812851"/>
            <a:ext cx="2235973" cy="2253904"/>
          </a:xfrm>
        </p:spPr>
        <p:txBody>
          <a:bodyPr>
            <a:normAutofit/>
          </a:bodyPr>
          <a:lstStyle>
            <a:lvl1pPr marL="0" indent="0">
              <a:lnSpc>
                <a:spcPts val="1391"/>
              </a:lnSpc>
              <a:buNone/>
              <a:defRPr sz="926">
                <a:solidFill>
                  <a:schemeClr val="tx1">
                    <a:lumMod val="75000"/>
                    <a:lumOff val="25000"/>
                  </a:schemeClr>
                </a:solidFill>
                <a:latin typeface="+mn-lt"/>
                <a:cs typeface="Arial" panose="020B0604020202020204" pitchFamily="34" charset="0"/>
              </a:defRPr>
            </a:lvl1pPr>
            <a:lvl2pPr>
              <a:lnSpc>
                <a:spcPts val="1391"/>
              </a:lnSpc>
              <a:defRPr sz="926">
                <a:solidFill>
                  <a:schemeClr val="tx1">
                    <a:lumMod val="75000"/>
                    <a:lumOff val="25000"/>
                  </a:schemeClr>
                </a:solidFill>
                <a:latin typeface="+mn-lt"/>
                <a:cs typeface="Arial" panose="020B0604020202020204" pitchFamily="34" charset="0"/>
              </a:defRPr>
            </a:lvl2pPr>
            <a:lvl3pPr>
              <a:lnSpc>
                <a:spcPts val="1391"/>
              </a:lnSpc>
              <a:defRPr sz="926">
                <a:solidFill>
                  <a:schemeClr val="tx1">
                    <a:lumMod val="75000"/>
                    <a:lumOff val="25000"/>
                  </a:schemeClr>
                </a:solidFill>
                <a:latin typeface="+mn-lt"/>
                <a:cs typeface="Arial" panose="020B0604020202020204" pitchFamily="34" charset="0"/>
              </a:defRPr>
            </a:lvl3pPr>
            <a:lvl4pPr>
              <a:lnSpc>
                <a:spcPts val="1391"/>
              </a:lnSpc>
              <a:defRPr sz="926">
                <a:solidFill>
                  <a:schemeClr val="tx1">
                    <a:lumMod val="75000"/>
                    <a:lumOff val="25000"/>
                  </a:schemeClr>
                </a:solidFill>
                <a:latin typeface="+mn-lt"/>
                <a:cs typeface="Arial" panose="020B0604020202020204" pitchFamily="34" charset="0"/>
              </a:defRPr>
            </a:lvl4pPr>
            <a:lvl5pPr>
              <a:lnSpc>
                <a:spcPct val="150000"/>
              </a:lnSpc>
              <a:spcBef>
                <a:spcPts val="0"/>
              </a:spcBef>
              <a:defRPr sz="926">
                <a:solidFill>
                  <a:schemeClr val="tx1">
                    <a:lumMod val="75000"/>
                    <a:lumOff val="25000"/>
                  </a:schemeClr>
                </a:solidFill>
                <a:latin typeface="+mn-lt"/>
                <a:cs typeface="Arial" panose="020B0604020202020204" pitchFamily="34" charset="0"/>
              </a:defRPr>
            </a:lvl5pPr>
          </a:lstStyle>
          <a:p>
            <a:pPr lvl="0"/>
            <a:r>
              <a:rPr lang="en-US" noProof="0" dirty="0"/>
              <a:t>Click to edit Master </a:t>
            </a:r>
            <a:br>
              <a:rPr lang="en-US" noProof="0" dirty="0"/>
            </a:br>
            <a:r>
              <a:rPr lang="en-US" noProof="0" dirty="0"/>
              <a:t>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1">
            <a:extLst>
              <a:ext uri="{FF2B5EF4-FFF2-40B4-BE49-F238E27FC236}">
                <a16:creationId xmlns:a16="http://schemas.microsoft.com/office/drawing/2014/main" id="{DF01E5D2-6D16-41B9-8D95-C3831084A574}"/>
              </a:ext>
            </a:extLst>
          </p:cNvPr>
          <p:cNvSpPr>
            <a:spLocks noGrp="1"/>
          </p:cNvSpPr>
          <p:nvPr>
            <p:ph type="ctrTitle" hasCustomPrompt="1"/>
          </p:nvPr>
        </p:nvSpPr>
        <p:spPr>
          <a:xfrm>
            <a:off x="5342634" y="8034631"/>
            <a:ext cx="2292100" cy="907623"/>
          </a:xfrm>
        </p:spPr>
        <p:txBody>
          <a:bodyPr vert="horz" anchor="b">
            <a:noAutofit/>
          </a:bodyPr>
          <a:lstStyle>
            <a:lvl1pPr algn="ctr">
              <a:lnSpc>
                <a:spcPct val="100000"/>
              </a:lnSpc>
              <a:defRPr sz="2473" b="1">
                <a:solidFill>
                  <a:schemeClr val="tx1">
                    <a:lumMod val="75000"/>
                    <a:lumOff val="25000"/>
                  </a:schemeClr>
                </a:solidFill>
                <a:latin typeface="+mj-lt"/>
              </a:defRPr>
            </a:lvl1pPr>
          </a:lstStyle>
          <a:p>
            <a:r>
              <a:rPr lang="en-US" noProof="0" dirty="0"/>
              <a:t>EDIT TEXT</a:t>
            </a:r>
          </a:p>
        </p:txBody>
      </p:sp>
      <p:sp>
        <p:nvSpPr>
          <p:cNvPr id="11" name="Content Placeholder 14">
            <a:extLst>
              <a:ext uri="{FF2B5EF4-FFF2-40B4-BE49-F238E27FC236}">
                <a16:creationId xmlns:a16="http://schemas.microsoft.com/office/drawing/2014/main" id="{F0E3B4AB-7CCE-4A71-8D26-6F26DD58AFE0}"/>
              </a:ext>
            </a:extLst>
          </p:cNvPr>
          <p:cNvSpPr>
            <a:spLocks noGrp="1"/>
          </p:cNvSpPr>
          <p:nvPr>
            <p:ph sz="quarter" idx="18" hasCustomPrompt="1"/>
          </p:nvPr>
        </p:nvSpPr>
        <p:spPr>
          <a:xfrm>
            <a:off x="153094" y="262688"/>
            <a:ext cx="2238643" cy="523693"/>
          </a:xfrm>
        </p:spPr>
        <p:txBody>
          <a:bodyPr>
            <a:normAutofit/>
          </a:bodyPr>
          <a:lstStyle>
            <a:lvl1pPr marL="0" indent="0">
              <a:lnSpc>
                <a:spcPct val="100000"/>
              </a:lnSpc>
              <a:buNone/>
              <a:defRPr sz="1545" b="1">
                <a:solidFill>
                  <a:schemeClr val="tx1">
                    <a:lumMod val="75000"/>
                    <a:lumOff val="25000"/>
                  </a:schemeClr>
                </a:solidFill>
                <a:latin typeface="+mj-lt"/>
              </a:defRPr>
            </a:lvl1pPr>
          </a:lstStyle>
          <a:p>
            <a:pPr lvl="0"/>
            <a:r>
              <a:rPr lang="en-US" noProof="0" dirty="0"/>
              <a:t>ADD TITLE HERE</a:t>
            </a:r>
          </a:p>
        </p:txBody>
      </p:sp>
      <p:cxnSp>
        <p:nvCxnSpPr>
          <p:cNvPr id="4" name="Straight Connector 3">
            <a:extLst>
              <a:ext uri="{FF2B5EF4-FFF2-40B4-BE49-F238E27FC236}">
                <a16:creationId xmlns:a16="http://schemas.microsoft.com/office/drawing/2014/main" id="{92C78C9D-AC96-4A8A-B6BD-D223121FF474}"/>
              </a:ext>
            </a:extLst>
          </p:cNvPr>
          <p:cNvCxnSpPr>
            <a:cxnSpLocks/>
          </p:cNvCxnSpPr>
          <p:nvPr userDrawn="1"/>
        </p:nvCxnSpPr>
        <p:spPr>
          <a:xfrm>
            <a:off x="211975" y="955377"/>
            <a:ext cx="724592" cy="0"/>
          </a:xfrm>
          <a:prstGeom prst="line">
            <a:avLst/>
          </a:prstGeom>
          <a:ln w="635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Picture Placeholder 7">
            <a:extLst>
              <a:ext uri="{FF2B5EF4-FFF2-40B4-BE49-F238E27FC236}">
                <a16:creationId xmlns:a16="http://schemas.microsoft.com/office/drawing/2014/main" id="{28EFC47E-3E71-499D-A09B-118EC606C078}"/>
              </a:ext>
            </a:extLst>
          </p:cNvPr>
          <p:cNvSpPr>
            <a:spLocks noGrp="1"/>
          </p:cNvSpPr>
          <p:nvPr>
            <p:ph type="pic" sz="quarter" idx="20" hasCustomPrompt="1"/>
          </p:nvPr>
        </p:nvSpPr>
        <p:spPr>
          <a:xfrm>
            <a:off x="6128617" y="6817715"/>
            <a:ext cx="706582" cy="1183341"/>
          </a:xfrm>
          <a:noFill/>
        </p:spPr>
        <p:txBody>
          <a:bodyPr>
            <a:normAutofit/>
          </a:bodyPr>
          <a:lstStyle>
            <a:lvl1pPr marL="0" indent="0">
              <a:buNone/>
              <a:defRPr sz="1391"/>
            </a:lvl1pPr>
          </a:lstStyle>
          <a:p>
            <a:r>
              <a:rPr lang="en-US" dirty="0"/>
              <a:t>Add Logo</a:t>
            </a:r>
          </a:p>
        </p:txBody>
      </p:sp>
      <p:sp>
        <p:nvSpPr>
          <p:cNvPr id="18" name="Subtitle 2">
            <a:extLst>
              <a:ext uri="{FF2B5EF4-FFF2-40B4-BE49-F238E27FC236}">
                <a16:creationId xmlns:a16="http://schemas.microsoft.com/office/drawing/2014/main" id="{C1E1772A-8C1A-43F8-A297-A2A1C4961A78}"/>
              </a:ext>
            </a:extLst>
          </p:cNvPr>
          <p:cNvSpPr>
            <a:spLocks noGrp="1"/>
          </p:cNvSpPr>
          <p:nvPr>
            <p:ph type="subTitle" idx="1" hasCustomPrompt="1"/>
          </p:nvPr>
        </p:nvSpPr>
        <p:spPr>
          <a:xfrm>
            <a:off x="5342634" y="8816179"/>
            <a:ext cx="2292100" cy="671045"/>
          </a:xfrm>
        </p:spPr>
        <p:txBody>
          <a:bodyPr vert="horz">
            <a:normAutofit/>
          </a:bodyPr>
          <a:lstStyle>
            <a:lvl1pPr marL="0" indent="0" algn="ctr">
              <a:lnSpc>
                <a:spcPct val="100000"/>
              </a:lnSpc>
              <a:buNone/>
              <a:defRPr sz="1235" spc="233">
                <a:solidFill>
                  <a:schemeClr val="tx1">
                    <a:lumMod val="75000"/>
                    <a:lumOff val="25000"/>
                  </a:schemeClr>
                </a:solidFill>
                <a:latin typeface="+mn-lt"/>
                <a:cs typeface="Arial" panose="020B0604020202020204" pitchFamily="34" charset="0"/>
              </a:defRPr>
            </a:lvl1pPr>
            <a:lvl2pPr marL="291460" indent="0" algn="ctr">
              <a:buNone/>
              <a:defRPr sz="1275"/>
            </a:lvl2pPr>
            <a:lvl3pPr marL="582920" indent="0" algn="ctr">
              <a:buNone/>
              <a:defRPr sz="1147"/>
            </a:lvl3pPr>
            <a:lvl4pPr marL="874382" indent="0" algn="ctr">
              <a:buNone/>
              <a:defRPr sz="1019"/>
            </a:lvl4pPr>
            <a:lvl5pPr marL="1165841" indent="0" algn="ctr">
              <a:buNone/>
              <a:defRPr sz="1019"/>
            </a:lvl5pPr>
            <a:lvl6pPr marL="1457303" indent="0" algn="ctr">
              <a:buNone/>
              <a:defRPr sz="1019"/>
            </a:lvl6pPr>
            <a:lvl7pPr marL="1748762" indent="0" algn="ctr">
              <a:buNone/>
              <a:defRPr sz="1019"/>
            </a:lvl7pPr>
            <a:lvl8pPr marL="2040224" indent="0" algn="ctr">
              <a:buNone/>
              <a:defRPr sz="1019"/>
            </a:lvl8pPr>
            <a:lvl9pPr marL="2331682" indent="0" algn="ctr">
              <a:buNone/>
              <a:defRPr sz="1019"/>
            </a:lvl9pPr>
          </a:lstStyle>
          <a:p>
            <a:r>
              <a:rPr lang="en-US" noProof="0" dirty="0"/>
              <a:t>CLICK TO EDIT TEXT</a:t>
            </a:r>
          </a:p>
        </p:txBody>
      </p:sp>
      <p:sp>
        <p:nvSpPr>
          <p:cNvPr id="12" name="Text Placeholder 11">
            <a:extLst>
              <a:ext uri="{FF2B5EF4-FFF2-40B4-BE49-F238E27FC236}">
                <a16:creationId xmlns:a16="http://schemas.microsoft.com/office/drawing/2014/main" id="{BA5062D0-E551-4B70-86FC-990B87238C3E}"/>
              </a:ext>
            </a:extLst>
          </p:cNvPr>
          <p:cNvSpPr>
            <a:spLocks noGrp="1"/>
          </p:cNvSpPr>
          <p:nvPr>
            <p:ph type="body" sz="quarter" idx="21"/>
          </p:nvPr>
        </p:nvSpPr>
        <p:spPr>
          <a:xfrm>
            <a:off x="153094" y="1286909"/>
            <a:ext cx="2238643" cy="8344441"/>
          </a:xfrm>
        </p:spPr>
        <p:txBody>
          <a:bodyPr>
            <a:normAutofit/>
          </a:bodyPr>
          <a:lstStyle>
            <a:lvl1pPr marL="0" indent="0">
              <a:lnSpc>
                <a:spcPct val="150000"/>
              </a:lnSpc>
              <a:spcBef>
                <a:spcPts val="0"/>
              </a:spcBef>
              <a:buNone/>
              <a:defRPr sz="926">
                <a:solidFill>
                  <a:schemeClr val="tx1">
                    <a:lumMod val="75000"/>
                    <a:lumOff val="25000"/>
                  </a:schemeClr>
                </a:solidFill>
              </a:defRPr>
            </a:lvl1pPr>
            <a:lvl2pPr>
              <a:lnSpc>
                <a:spcPct val="150000"/>
              </a:lnSpc>
              <a:spcBef>
                <a:spcPts val="0"/>
              </a:spcBef>
              <a:defRPr sz="926">
                <a:solidFill>
                  <a:schemeClr val="tx1">
                    <a:lumMod val="75000"/>
                    <a:lumOff val="25000"/>
                  </a:schemeClr>
                </a:solidFill>
              </a:defRPr>
            </a:lvl2pPr>
            <a:lvl3pPr>
              <a:lnSpc>
                <a:spcPct val="150000"/>
              </a:lnSpc>
              <a:spcBef>
                <a:spcPts val="0"/>
              </a:spcBef>
              <a:defRPr sz="926">
                <a:solidFill>
                  <a:schemeClr val="tx1">
                    <a:lumMod val="75000"/>
                    <a:lumOff val="25000"/>
                  </a:schemeClr>
                </a:solidFill>
              </a:defRPr>
            </a:lvl3pPr>
            <a:lvl4pPr>
              <a:lnSpc>
                <a:spcPct val="150000"/>
              </a:lnSpc>
              <a:spcBef>
                <a:spcPts val="0"/>
              </a:spcBef>
              <a:defRPr sz="926">
                <a:solidFill>
                  <a:schemeClr val="tx1">
                    <a:lumMod val="75000"/>
                    <a:lumOff val="25000"/>
                  </a:schemeClr>
                </a:solidFill>
              </a:defRPr>
            </a:lvl4pPr>
            <a:lvl5pPr>
              <a:lnSpc>
                <a:spcPct val="150000"/>
              </a:lnSpc>
              <a:spcBef>
                <a:spcPts val="0"/>
              </a:spcBef>
              <a:defRPr sz="926">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3" name="Text Placeholder 32">
            <a:extLst>
              <a:ext uri="{FF2B5EF4-FFF2-40B4-BE49-F238E27FC236}">
                <a16:creationId xmlns:a16="http://schemas.microsoft.com/office/drawing/2014/main" id="{56FB3BBE-B94C-4030-B879-F3A05D75F9DA}"/>
              </a:ext>
            </a:extLst>
          </p:cNvPr>
          <p:cNvSpPr>
            <a:spLocks noGrp="1"/>
          </p:cNvSpPr>
          <p:nvPr>
            <p:ph type="body" sz="quarter" idx="22"/>
          </p:nvPr>
        </p:nvSpPr>
        <p:spPr>
          <a:xfrm>
            <a:off x="5186312" y="9824202"/>
            <a:ext cx="2626374" cy="289673"/>
          </a:xfrm>
          <a:solidFill>
            <a:schemeClr val="accent1"/>
          </a:solidFill>
        </p:spPr>
        <p:txBody>
          <a:bodyPr>
            <a:normAutofit/>
          </a:bodyPr>
          <a:lstStyle>
            <a:lvl1pPr marL="0" indent="0">
              <a:buNone/>
              <a:defRPr sz="619">
                <a:solidFill>
                  <a:schemeClr val="accent1"/>
                </a:solidFill>
              </a:defRPr>
            </a:lvl1pPr>
          </a:lstStyle>
          <a:p>
            <a:pPr lvl="0"/>
            <a:endParaRPr lang="en-US" dirty="0"/>
          </a:p>
        </p:txBody>
      </p:sp>
    </p:spTree>
    <p:extLst>
      <p:ext uri="{BB962C8B-B14F-4D97-AF65-F5344CB8AC3E}">
        <p14:creationId xmlns:p14="http://schemas.microsoft.com/office/powerpoint/2010/main" val="1300002358"/>
      </p:ext>
    </p:extLst>
  </p:cSld>
  <p:clrMapOvr>
    <a:masterClrMapping/>
  </p:clrMapOvr>
  <p:extLst>
    <p:ext uri="{DCECCB84-F9BA-43D5-87BE-67443E8EF086}">
      <p15:sldGuideLst xmlns:p15="http://schemas.microsoft.com/office/powerpoint/2012/main">
        <p15:guide id="1" orient="horz" pos="3168" userDrawn="1">
          <p15:clr>
            <a:srgbClr val="FBAE40"/>
          </p15:clr>
        </p15:guide>
        <p15:guide id="2" pos="1624" userDrawn="1">
          <p15:clr>
            <a:srgbClr val="FBAE40"/>
          </p15:clr>
        </p15:guide>
        <p15:guide id="3" pos="3254" userDrawn="1">
          <p15:clr>
            <a:srgbClr val="FBAE40"/>
          </p15:clr>
        </p15:guide>
        <p15:guide id="4" orient="horz" pos="6073" userDrawn="1">
          <p15:clr>
            <a:srgbClr val="FBAE40"/>
          </p15:clr>
        </p15:guide>
        <p15:guide id="5" orient="horz" pos="233" userDrawn="1">
          <p15:clr>
            <a:srgbClr val="FBAE40"/>
          </p15:clr>
        </p15:guide>
        <p15:guide id="6" pos="130" userDrawn="1">
          <p15:clr>
            <a:srgbClr val="FBAE40"/>
          </p15:clr>
        </p15:guide>
        <p15:guide id="7" orient="horz" pos="745" userDrawn="1">
          <p15:clr>
            <a:srgbClr val="FBAE40"/>
          </p15:clr>
        </p15:guide>
        <p15:guide id="8" pos="2449" userDrawn="1">
          <p15:clr>
            <a:srgbClr val="FBAE40"/>
          </p15:clr>
        </p15:guide>
        <p15:guide id="9" pos="4080" userDrawn="1">
          <p15:clr>
            <a:srgbClr val="FBAE40"/>
          </p15:clr>
        </p15:guide>
        <p15:guide id="10" orient="horz" pos="5777" userDrawn="1">
          <p15:clr>
            <a:srgbClr val="FBAE40"/>
          </p15:clr>
        </p15:guide>
        <p15:guide id="11" orient="horz" pos="5311" userDrawn="1">
          <p15:clr>
            <a:srgbClr val="FBAE40"/>
          </p15:clr>
        </p15:guide>
        <p15:guide id="12" pos="150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C31538-66AA-45AA-8BA0-5D09C50D1BC9}"/>
              </a:ext>
            </a:extLst>
          </p:cNvPr>
          <p:cNvSpPr/>
          <p:nvPr userDrawn="1"/>
        </p:nvSpPr>
        <p:spPr>
          <a:xfrm>
            <a:off x="-4963" y="5026619"/>
            <a:ext cx="5195037" cy="50317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0659" tIns="35330" rIns="70659" bIns="35330" numCol="1" spcCol="0" rtlCol="0" fromWordArt="0" anchor="ctr" anchorCtr="0" forceAA="0" compatLnSpc="1">
            <a:prstTxWarp prst="textNoShape">
              <a:avLst/>
            </a:prstTxWarp>
            <a:noAutofit/>
          </a:bodyPr>
          <a:lstStyle/>
          <a:p>
            <a:pPr lvl="0" algn="ctr"/>
            <a:endParaRPr lang="en-US" sz="1391" dirty="0"/>
          </a:p>
        </p:txBody>
      </p:sp>
      <p:sp>
        <p:nvSpPr>
          <p:cNvPr id="12" name="Picture Placeholder 11">
            <a:extLst>
              <a:ext uri="{FF2B5EF4-FFF2-40B4-BE49-F238E27FC236}">
                <a16:creationId xmlns:a16="http://schemas.microsoft.com/office/drawing/2014/main" id="{93988413-9B64-4CCC-B63E-0D7644E922FD}"/>
              </a:ext>
            </a:extLst>
          </p:cNvPr>
          <p:cNvSpPr>
            <a:spLocks noGrp="1"/>
          </p:cNvSpPr>
          <p:nvPr>
            <p:ph type="pic" sz="quarter" idx="11" hasCustomPrompt="1"/>
          </p:nvPr>
        </p:nvSpPr>
        <p:spPr>
          <a:xfrm>
            <a:off x="3" y="0"/>
            <a:ext cx="5185064" cy="5029200"/>
          </a:xfrm>
        </p:spPr>
        <p:txBody>
          <a:bodyPr/>
          <a:lstStyle/>
          <a:p>
            <a:r>
              <a:rPr lang="en-US" dirty="0"/>
              <a:t>Add Image</a:t>
            </a:r>
          </a:p>
        </p:txBody>
      </p:sp>
      <p:sp>
        <p:nvSpPr>
          <p:cNvPr id="2" name="Rectangle 1">
            <a:extLst>
              <a:ext uri="{FF2B5EF4-FFF2-40B4-BE49-F238E27FC236}">
                <a16:creationId xmlns:a16="http://schemas.microsoft.com/office/drawing/2014/main" id="{B4F9EA7F-F32D-4A82-919B-9594BA6FF9B2}"/>
              </a:ext>
            </a:extLst>
          </p:cNvPr>
          <p:cNvSpPr/>
          <p:nvPr userDrawn="1"/>
        </p:nvSpPr>
        <p:spPr>
          <a:xfrm>
            <a:off x="-4964" y="11177"/>
            <a:ext cx="5190276" cy="64676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1" dirty="0">
              <a:solidFill>
                <a:schemeClr val="tx1">
                  <a:lumMod val="75000"/>
                  <a:lumOff val="25000"/>
                </a:schemeClr>
              </a:solidFill>
            </a:endParaRPr>
          </a:p>
        </p:txBody>
      </p:sp>
      <p:sp>
        <p:nvSpPr>
          <p:cNvPr id="19" name="Text Placeholder 18">
            <a:extLst>
              <a:ext uri="{FF2B5EF4-FFF2-40B4-BE49-F238E27FC236}">
                <a16:creationId xmlns:a16="http://schemas.microsoft.com/office/drawing/2014/main" id="{5822DF17-82B7-434C-9A2B-B69D5EBAB66C}"/>
              </a:ext>
            </a:extLst>
          </p:cNvPr>
          <p:cNvSpPr>
            <a:spLocks noGrp="1"/>
          </p:cNvSpPr>
          <p:nvPr>
            <p:ph type="body" sz="quarter" idx="14" hasCustomPrompt="1"/>
          </p:nvPr>
        </p:nvSpPr>
        <p:spPr>
          <a:xfrm>
            <a:off x="207373" y="6241572"/>
            <a:ext cx="2167096" cy="3216711"/>
          </a:xfrm>
        </p:spPr>
        <p:txBody>
          <a:bodyPr lIns="0">
            <a:normAutofit/>
          </a:bodyPr>
          <a:lstStyle>
            <a:lvl1pPr marL="0" indent="0">
              <a:lnSpc>
                <a:spcPct val="150000"/>
              </a:lnSpc>
              <a:spcBef>
                <a:spcPts val="0"/>
              </a:spcBef>
              <a:buNone/>
              <a:defRPr sz="926">
                <a:solidFill>
                  <a:schemeClr val="tx1">
                    <a:lumMod val="75000"/>
                    <a:lumOff val="25000"/>
                  </a:schemeClr>
                </a:solidFill>
                <a:latin typeface="+mn-lt"/>
                <a:cs typeface="Arial" panose="020B0604020202020204" pitchFamily="34" charset="0"/>
              </a:defRPr>
            </a:lvl1pPr>
            <a:lvl2pPr marL="291460" indent="0">
              <a:lnSpc>
                <a:spcPct val="100000"/>
              </a:lnSpc>
              <a:buNone/>
              <a:defRPr sz="1083">
                <a:solidFill>
                  <a:schemeClr val="tx1">
                    <a:lumMod val="65000"/>
                    <a:lumOff val="35000"/>
                  </a:schemeClr>
                </a:solidFill>
                <a:latin typeface="Avenir Next LT Pro" panose="020B0504020202020204" pitchFamily="34" charset="77"/>
                <a:cs typeface="Arial" panose="020B0604020202020204" pitchFamily="34" charset="0"/>
              </a:defRPr>
            </a:lvl2pPr>
            <a:lvl3pPr marL="582920" indent="0">
              <a:lnSpc>
                <a:spcPct val="100000"/>
              </a:lnSpc>
              <a:buNone/>
              <a:defRPr sz="1083">
                <a:solidFill>
                  <a:schemeClr val="tx1">
                    <a:lumMod val="65000"/>
                    <a:lumOff val="35000"/>
                  </a:schemeClr>
                </a:solidFill>
                <a:latin typeface="Avenir Next LT Pro" panose="020B0504020202020204" pitchFamily="34" charset="77"/>
                <a:cs typeface="Arial" panose="020B0604020202020204" pitchFamily="34" charset="0"/>
              </a:defRPr>
            </a:lvl3pPr>
            <a:lvl4pPr marL="874382" indent="0">
              <a:lnSpc>
                <a:spcPct val="100000"/>
              </a:lnSpc>
              <a:buNone/>
              <a:defRPr sz="1083">
                <a:solidFill>
                  <a:schemeClr val="tx1">
                    <a:lumMod val="65000"/>
                    <a:lumOff val="35000"/>
                  </a:schemeClr>
                </a:solidFill>
                <a:latin typeface="Avenir Next LT Pro" panose="020B0504020202020204" pitchFamily="34" charset="77"/>
                <a:cs typeface="Arial" panose="020B0604020202020204" pitchFamily="34" charset="0"/>
              </a:defRPr>
            </a:lvl4pPr>
            <a:lvl5pPr marL="1165841" indent="0">
              <a:lnSpc>
                <a:spcPct val="100000"/>
              </a:lnSpc>
              <a:buNone/>
              <a:defRPr sz="1083">
                <a:solidFill>
                  <a:schemeClr val="tx1">
                    <a:lumMod val="65000"/>
                    <a:lumOff val="35000"/>
                  </a:schemeClr>
                </a:solidFill>
                <a:latin typeface="Avenir Next LT Pro" panose="020B0504020202020204" pitchFamily="34" charset="77"/>
                <a:cs typeface="Arial" panose="020B0604020202020204" pitchFamily="34" charset="0"/>
              </a:defRPr>
            </a:lvl5pPr>
          </a:lstStyle>
          <a:p>
            <a:pPr lvl="0"/>
            <a:r>
              <a:rPr lang="en-US" dirty="0"/>
              <a:t>Click to add text</a:t>
            </a:r>
          </a:p>
        </p:txBody>
      </p:sp>
      <p:cxnSp>
        <p:nvCxnSpPr>
          <p:cNvPr id="21" name="Straight Connector 20">
            <a:extLst>
              <a:ext uri="{FF2B5EF4-FFF2-40B4-BE49-F238E27FC236}">
                <a16:creationId xmlns:a16="http://schemas.microsoft.com/office/drawing/2014/main" id="{A6E1F595-C7A2-489A-AF16-62824DB3C714}"/>
              </a:ext>
            </a:extLst>
          </p:cNvPr>
          <p:cNvCxnSpPr/>
          <p:nvPr userDrawn="1"/>
        </p:nvCxnSpPr>
        <p:spPr>
          <a:xfrm>
            <a:off x="211976" y="5965319"/>
            <a:ext cx="724592" cy="0"/>
          </a:xfrm>
          <a:prstGeom prst="line">
            <a:avLst/>
          </a:prstGeom>
          <a:ln w="635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2" name="Text Placeholder 16">
            <a:extLst>
              <a:ext uri="{FF2B5EF4-FFF2-40B4-BE49-F238E27FC236}">
                <a16:creationId xmlns:a16="http://schemas.microsoft.com/office/drawing/2014/main" id="{9E1CB6B1-120F-479E-9387-22CF6748A72B}"/>
              </a:ext>
            </a:extLst>
          </p:cNvPr>
          <p:cNvSpPr>
            <a:spLocks noGrp="1"/>
          </p:cNvSpPr>
          <p:nvPr>
            <p:ph type="body" sz="quarter" idx="15" hasCustomPrompt="1"/>
          </p:nvPr>
        </p:nvSpPr>
        <p:spPr>
          <a:xfrm>
            <a:off x="5415951" y="369794"/>
            <a:ext cx="2167096" cy="3919818"/>
          </a:xfrm>
        </p:spPr>
        <p:txBody>
          <a:bodyPr lIns="0" tIns="0" anchor="ctr">
            <a:noAutofit/>
          </a:bodyPr>
          <a:lstStyle>
            <a:lvl1pPr marL="0" indent="0">
              <a:lnSpc>
                <a:spcPct val="150000"/>
              </a:lnSpc>
              <a:buNone/>
              <a:defRPr sz="1545" b="1">
                <a:solidFill>
                  <a:schemeClr val="tx1">
                    <a:lumMod val="75000"/>
                    <a:lumOff val="25000"/>
                  </a:schemeClr>
                </a:solidFill>
                <a:latin typeface="+mj-lt"/>
              </a:defRPr>
            </a:lvl1pPr>
          </a:lstStyle>
          <a:p>
            <a:pPr lvl="0"/>
            <a:r>
              <a:rPr lang="en-US" dirty="0"/>
              <a:t>Click here to add text</a:t>
            </a:r>
          </a:p>
        </p:txBody>
      </p:sp>
      <p:sp>
        <p:nvSpPr>
          <p:cNvPr id="25" name="Text Placeholder 16">
            <a:extLst>
              <a:ext uri="{FF2B5EF4-FFF2-40B4-BE49-F238E27FC236}">
                <a16:creationId xmlns:a16="http://schemas.microsoft.com/office/drawing/2014/main" id="{7D97B175-9E1D-4A80-8B61-E5F978BD0A28}"/>
              </a:ext>
            </a:extLst>
          </p:cNvPr>
          <p:cNvSpPr>
            <a:spLocks noGrp="1"/>
          </p:cNvSpPr>
          <p:nvPr>
            <p:ph type="body" sz="quarter" idx="17" hasCustomPrompt="1"/>
          </p:nvPr>
        </p:nvSpPr>
        <p:spPr>
          <a:xfrm>
            <a:off x="2794164" y="5396567"/>
            <a:ext cx="2167096" cy="513863"/>
          </a:xfrm>
        </p:spPr>
        <p:txBody>
          <a:bodyPr lIns="0" tIns="0" anchor="t">
            <a:noAutofit/>
          </a:bodyPr>
          <a:lstStyle>
            <a:lvl1pPr marL="0" indent="0">
              <a:buNone/>
              <a:defRPr sz="1545" b="1">
                <a:solidFill>
                  <a:schemeClr val="tx1">
                    <a:lumMod val="75000"/>
                    <a:lumOff val="25000"/>
                  </a:schemeClr>
                </a:solidFill>
                <a:latin typeface="+mj-lt"/>
              </a:defRPr>
            </a:lvl1pPr>
          </a:lstStyle>
          <a:p>
            <a:pPr lvl="0"/>
            <a:r>
              <a:rPr lang="en-US" dirty="0"/>
              <a:t>ADD TITLE HERE</a:t>
            </a:r>
          </a:p>
        </p:txBody>
      </p:sp>
      <p:sp>
        <p:nvSpPr>
          <p:cNvPr id="29" name="Text Placeholder 18">
            <a:extLst>
              <a:ext uri="{FF2B5EF4-FFF2-40B4-BE49-F238E27FC236}">
                <a16:creationId xmlns:a16="http://schemas.microsoft.com/office/drawing/2014/main" id="{80680718-1AAD-4AA9-A7AF-B918643294BF}"/>
              </a:ext>
            </a:extLst>
          </p:cNvPr>
          <p:cNvSpPr>
            <a:spLocks noGrp="1"/>
          </p:cNvSpPr>
          <p:nvPr>
            <p:ph type="body" sz="quarter" idx="22" hasCustomPrompt="1"/>
          </p:nvPr>
        </p:nvSpPr>
        <p:spPr>
          <a:xfrm>
            <a:off x="2794710" y="6228526"/>
            <a:ext cx="2167096" cy="1846012"/>
          </a:xfrm>
        </p:spPr>
        <p:txBody>
          <a:bodyPr lIns="0">
            <a:normAutofit/>
          </a:bodyPr>
          <a:lstStyle>
            <a:lvl1pPr marL="0" indent="0">
              <a:lnSpc>
                <a:spcPct val="150000"/>
              </a:lnSpc>
              <a:spcBef>
                <a:spcPts val="0"/>
              </a:spcBef>
              <a:buNone/>
              <a:defRPr sz="926">
                <a:solidFill>
                  <a:schemeClr val="tx1">
                    <a:lumMod val="75000"/>
                    <a:lumOff val="25000"/>
                  </a:schemeClr>
                </a:solidFill>
                <a:latin typeface="+mn-lt"/>
                <a:cs typeface="Arial" panose="020B0604020202020204" pitchFamily="34" charset="0"/>
              </a:defRPr>
            </a:lvl1pPr>
            <a:lvl2pPr marL="291460" indent="0">
              <a:lnSpc>
                <a:spcPct val="100000"/>
              </a:lnSpc>
              <a:buNone/>
              <a:defRPr sz="926">
                <a:solidFill>
                  <a:schemeClr val="tx1"/>
                </a:solidFill>
                <a:latin typeface="Avenir Next LT Pro" panose="020B0504020202020204" pitchFamily="34" charset="77"/>
                <a:cs typeface="Arial" panose="020B0604020202020204" pitchFamily="34" charset="0"/>
              </a:defRPr>
            </a:lvl2pPr>
            <a:lvl3pPr marL="582920" indent="0">
              <a:lnSpc>
                <a:spcPct val="100000"/>
              </a:lnSpc>
              <a:buNone/>
              <a:defRPr sz="850">
                <a:solidFill>
                  <a:schemeClr val="tx1"/>
                </a:solidFill>
                <a:latin typeface="Avenir Next LT Pro" panose="020B0504020202020204" pitchFamily="34" charset="77"/>
                <a:cs typeface="Arial" panose="020B0604020202020204" pitchFamily="34" charset="0"/>
              </a:defRPr>
            </a:lvl3pPr>
            <a:lvl4pPr>
              <a:lnSpc>
                <a:spcPct val="100000"/>
              </a:lnSpc>
              <a:defRPr sz="850">
                <a:solidFill>
                  <a:schemeClr val="tx1"/>
                </a:solidFill>
                <a:latin typeface="+mn-lt"/>
                <a:cs typeface="Arial" panose="020B0604020202020204" pitchFamily="34" charset="0"/>
              </a:defRPr>
            </a:lvl4pPr>
            <a:lvl5pPr>
              <a:lnSpc>
                <a:spcPct val="100000"/>
              </a:lnSpc>
              <a:defRPr sz="850">
                <a:solidFill>
                  <a:schemeClr val="tx1"/>
                </a:solidFill>
                <a:latin typeface="+mn-lt"/>
                <a:cs typeface="Arial" panose="020B0604020202020204" pitchFamily="34" charset="0"/>
              </a:defRPr>
            </a:lvl5pPr>
          </a:lstStyle>
          <a:p>
            <a:pPr lvl="0"/>
            <a:r>
              <a:rPr lang="en-US" dirty="0"/>
              <a:t>Click to add text</a:t>
            </a:r>
          </a:p>
        </p:txBody>
      </p:sp>
      <p:cxnSp>
        <p:nvCxnSpPr>
          <p:cNvPr id="23" name="Straight Connector 22">
            <a:extLst>
              <a:ext uri="{FF2B5EF4-FFF2-40B4-BE49-F238E27FC236}">
                <a16:creationId xmlns:a16="http://schemas.microsoft.com/office/drawing/2014/main" id="{D4BD65F1-DD79-B94E-BD08-2293EB46E00D}"/>
              </a:ext>
            </a:extLst>
          </p:cNvPr>
          <p:cNvCxnSpPr/>
          <p:nvPr userDrawn="1"/>
        </p:nvCxnSpPr>
        <p:spPr>
          <a:xfrm>
            <a:off x="2793918" y="5976347"/>
            <a:ext cx="724592" cy="0"/>
          </a:xfrm>
          <a:prstGeom prst="line">
            <a:avLst/>
          </a:prstGeom>
          <a:ln w="635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Text Placeholder 18">
            <a:extLst>
              <a:ext uri="{FF2B5EF4-FFF2-40B4-BE49-F238E27FC236}">
                <a16:creationId xmlns:a16="http://schemas.microsoft.com/office/drawing/2014/main" id="{153BC095-21B2-478D-B282-47C2CB4448B2}"/>
              </a:ext>
            </a:extLst>
          </p:cNvPr>
          <p:cNvSpPr>
            <a:spLocks noGrp="1"/>
          </p:cNvSpPr>
          <p:nvPr>
            <p:ph type="body" sz="quarter" idx="24" hasCustomPrompt="1"/>
          </p:nvPr>
        </p:nvSpPr>
        <p:spPr>
          <a:xfrm>
            <a:off x="5398287" y="5234647"/>
            <a:ext cx="2167096" cy="4453965"/>
          </a:xfrm>
        </p:spPr>
        <p:txBody>
          <a:bodyPr lIns="0">
            <a:normAutofit/>
          </a:bodyPr>
          <a:lstStyle>
            <a:lvl1pPr marL="0" indent="0">
              <a:lnSpc>
                <a:spcPct val="150000"/>
              </a:lnSpc>
              <a:spcBef>
                <a:spcPts val="0"/>
              </a:spcBef>
              <a:buFont typeface="Arial" panose="020B0604020202020204" pitchFamily="34" charset="0"/>
              <a:buNone/>
              <a:defRPr sz="926">
                <a:solidFill>
                  <a:schemeClr val="tx1">
                    <a:lumMod val="75000"/>
                    <a:lumOff val="25000"/>
                  </a:schemeClr>
                </a:solidFill>
                <a:latin typeface="+mn-lt"/>
                <a:cs typeface="Arial" panose="020B0604020202020204" pitchFamily="34" charset="0"/>
              </a:defRPr>
            </a:lvl1pPr>
            <a:lvl2pPr marL="291460" indent="0">
              <a:lnSpc>
                <a:spcPct val="100000"/>
              </a:lnSpc>
              <a:buNone/>
              <a:defRPr sz="926">
                <a:solidFill>
                  <a:schemeClr val="tx1"/>
                </a:solidFill>
                <a:latin typeface="Avenir Next LT Pro" panose="020B0504020202020204" pitchFamily="34" charset="77"/>
                <a:cs typeface="Arial" panose="020B0604020202020204" pitchFamily="34" charset="0"/>
              </a:defRPr>
            </a:lvl2pPr>
            <a:lvl3pPr marL="582920" indent="0">
              <a:lnSpc>
                <a:spcPct val="100000"/>
              </a:lnSpc>
              <a:buNone/>
              <a:defRPr sz="850">
                <a:solidFill>
                  <a:schemeClr val="tx1"/>
                </a:solidFill>
                <a:latin typeface="Avenir Next LT Pro" panose="020B0504020202020204" pitchFamily="34" charset="77"/>
                <a:cs typeface="Arial" panose="020B0604020202020204" pitchFamily="34" charset="0"/>
              </a:defRPr>
            </a:lvl3pPr>
            <a:lvl4pPr>
              <a:lnSpc>
                <a:spcPct val="100000"/>
              </a:lnSpc>
              <a:defRPr sz="850">
                <a:solidFill>
                  <a:schemeClr val="tx1"/>
                </a:solidFill>
                <a:latin typeface="+mn-lt"/>
                <a:cs typeface="Arial" panose="020B0604020202020204" pitchFamily="34" charset="0"/>
              </a:defRPr>
            </a:lvl4pPr>
            <a:lvl5pPr>
              <a:lnSpc>
                <a:spcPct val="100000"/>
              </a:lnSpc>
              <a:defRPr sz="850">
                <a:solidFill>
                  <a:schemeClr val="tx1"/>
                </a:solidFill>
                <a:latin typeface="+mn-lt"/>
                <a:cs typeface="Arial" panose="020B0604020202020204" pitchFamily="34" charset="0"/>
              </a:defRPr>
            </a:lvl5pPr>
          </a:lstStyle>
          <a:p>
            <a:pPr lvl="0"/>
            <a:r>
              <a:rPr lang="en-US" dirty="0"/>
              <a:t>Click to add text</a:t>
            </a:r>
          </a:p>
        </p:txBody>
      </p:sp>
      <p:sp>
        <p:nvSpPr>
          <p:cNvPr id="31" name="Text Placeholder 16">
            <a:extLst>
              <a:ext uri="{FF2B5EF4-FFF2-40B4-BE49-F238E27FC236}">
                <a16:creationId xmlns:a16="http://schemas.microsoft.com/office/drawing/2014/main" id="{721C47CA-620D-418F-A6BC-C20DCD7CEB22}"/>
              </a:ext>
            </a:extLst>
          </p:cNvPr>
          <p:cNvSpPr>
            <a:spLocks noGrp="1"/>
          </p:cNvSpPr>
          <p:nvPr>
            <p:ph type="body" sz="quarter" idx="25" hasCustomPrompt="1"/>
          </p:nvPr>
        </p:nvSpPr>
        <p:spPr>
          <a:xfrm>
            <a:off x="5398287" y="4725147"/>
            <a:ext cx="2167096" cy="286072"/>
          </a:xfrm>
        </p:spPr>
        <p:txBody>
          <a:bodyPr lIns="0" anchor="t">
            <a:noAutofit/>
          </a:bodyPr>
          <a:lstStyle>
            <a:lvl1pPr marL="0" indent="0">
              <a:buNone/>
              <a:defRPr sz="1235" b="1">
                <a:solidFill>
                  <a:schemeClr val="tx1">
                    <a:lumMod val="75000"/>
                    <a:lumOff val="25000"/>
                  </a:schemeClr>
                </a:solidFill>
                <a:latin typeface="+mj-lt"/>
              </a:defRPr>
            </a:lvl1pPr>
          </a:lstStyle>
          <a:p>
            <a:pPr lvl="0"/>
            <a:r>
              <a:rPr lang="en-US" dirty="0"/>
              <a:t>Add Title Here</a:t>
            </a:r>
          </a:p>
        </p:txBody>
      </p:sp>
      <p:sp>
        <p:nvSpPr>
          <p:cNvPr id="15" name="Rectangle 14">
            <a:extLst>
              <a:ext uri="{FF2B5EF4-FFF2-40B4-BE49-F238E27FC236}">
                <a16:creationId xmlns:a16="http://schemas.microsoft.com/office/drawing/2014/main" id="{4360DDA1-609A-4DC4-A3B1-3686A505CDF1}"/>
              </a:ext>
            </a:extLst>
          </p:cNvPr>
          <p:cNvSpPr/>
          <p:nvPr userDrawn="1"/>
        </p:nvSpPr>
        <p:spPr>
          <a:xfrm>
            <a:off x="5180294" y="9821732"/>
            <a:ext cx="2590800" cy="2366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1" noProof="0" dirty="0"/>
          </a:p>
        </p:txBody>
      </p:sp>
      <p:sp>
        <p:nvSpPr>
          <p:cNvPr id="16" name="Title 2">
            <a:extLst>
              <a:ext uri="{FF2B5EF4-FFF2-40B4-BE49-F238E27FC236}">
                <a16:creationId xmlns:a16="http://schemas.microsoft.com/office/drawing/2014/main" id="{033BB383-DD29-4B76-90D6-67CB362F980B}"/>
              </a:ext>
            </a:extLst>
          </p:cNvPr>
          <p:cNvSpPr>
            <a:spLocks noGrp="1"/>
          </p:cNvSpPr>
          <p:nvPr>
            <p:ph type="title" hasCustomPrompt="1"/>
          </p:nvPr>
        </p:nvSpPr>
        <p:spPr>
          <a:xfrm>
            <a:off x="223263" y="5396566"/>
            <a:ext cx="2167096" cy="337915"/>
          </a:xfrm>
        </p:spPr>
        <p:txBody>
          <a:bodyPr lIns="0" tIns="0">
            <a:normAutofit/>
          </a:bodyPr>
          <a:lstStyle>
            <a:lvl1pPr>
              <a:spcBef>
                <a:spcPts val="636"/>
              </a:spcBef>
              <a:defRPr sz="1545" b="1" cap="all" baseline="0"/>
            </a:lvl1pPr>
          </a:lstStyle>
          <a:p>
            <a:r>
              <a:rPr lang="en-US" dirty="0"/>
              <a:t>Add title</a:t>
            </a:r>
          </a:p>
        </p:txBody>
      </p:sp>
    </p:spTree>
    <p:extLst>
      <p:ext uri="{BB962C8B-B14F-4D97-AF65-F5344CB8AC3E}">
        <p14:creationId xmlns:p14="http://schemas.microsoft.com/office/powerpoint/2010/main" val="4110334023"/>
      </p:ext>
    </p:extLst>
  </p:cSld>
  <p:clrMapOvr>
    <a:masterClrMapping/>
  </p:clrMapOvr>
  <p:extLst>
    <p:ext uri="{DCECCB84-F9BA-43D5-87BE-67443E8EF086}">
      <p15:sldGuideLst xmlns:p15="http://schemas.microsoft.com/office/powerpoint/2012/main">
        <p15:guide id="1" orient="horz" pos="233" userDrawn="1">
          <p15:clr>
            <a:srgbClr val="FBAE40"/>
          </p15:clr>
        </p15:guide>
        <p15:guide id="2" pos="2449" userDrawn="1">
          <p15:clr>
            <a:srgbClr val="FBAE40"/>
          </p15:clr>
        </p15:guide>
        <p15:guide id="3" pos="134" userDrawn="1">
          <p15:clr>
            <a:srgbClr val="FBAE40"/>
          </p15:clr>
        </p15:guide>
        <p15:guide id="4" orient="horz" pos="3168" userDrawn="1">
          <p15:clr>
            <a:srgbClr val="FBAE40"/>
          </p15:clr>
        </p15:guide>
        <p15:guide id="5" orient="horz" pos="3297" userDrawn="1">
          <p15:clr>
            <a:srgbClr val="FBAE40"/>
          </p15:clr>
        </p15:guide>
        <p15:guide id="6" pos="1613" userDrawn="1">
          <p15:clr>
            <a:srgbClr val="FBAE40"/>
          </p15:clr>
        </p15:guide>
        <p15:guide id="7" pos="3264" userDrawn="1">
          <p15:clr>
            <a:srgbClr val="FBAE40"/>
          </p15:clr>
        </p15:guide>
        <p15:guide id="8" pos="3394"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79A7E9-4339-416F-B0E6-8551A47D93CE}"/>
              </a:ext>
            </a:extLst>
          </p:cNvPr>
          <p:cNvSpPr>
            <a:spLocks noGrp="1"/>
          </p:cNvSpPr>
          <p:nvPr>
            <p:ph type="title"/>
          </p:nvPr>
        </p:nvSpPr>
        <p:spPr>
          <a:xfrm>
            <a:off x="534357" y="535524"/>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4877FB1-49D3-4391-A9B3-DD716F986262}"/>
              </a:ext>
            </a:extLst>
          </p:cNvPr>
          <p:cNvSpPr>
            <a:spLocks noGrp="1"/>
          </p:cNvSpPr>
          <p:nvPr>
            <p:ph type="body" idx="1"/>
          </p:nvPr>
        </p:nvSpPr>
        <p:spPr>
          <a:xfrm>
            <a:off x="534357"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0278030"/>
      </p:ext>
    </p:extLst>
  </p:cSld>
  <p:clrMap bg1="lt1" tx1="dk1" bg2="lt2" tx2="dk2" accent1="accent1" accent2="accent2" accent3="accent3" accent4="accent4" accent5="accent5" accent6="accent6" hlink="hlink" folHlink="folHlink"/>
  <p:sldLayoutIdLst>
    <p:sldLayoutId id="2147483653" r:id="rId1"/>
    <p:sldLayoutId id="2147483656" r:id="rId2"/>
  </p:sldLayoutIdLst>
  <p:txStyles>
    <p:titleStyle>
      <a:lvl1pPr algn="l" defTabSz="582920" rtl="0" eaLnBrk="1" latinLnBrk="0" hangingPunct="1">
        <a:lnSpc>
          <a:spcPct val="90000"/>
        </a:lnSpc>
        <a:spcBef>
          <a:spcPct val="0"/>
        </a:spcBef>
        <a:buNone/>
        <a:defRPr sz="2805" kern="1200">
          <a:solidFill>
            <a:schemeClr val="tx1"/>
          </a:solidFill>
          <a:latin typeface="+mj-lt"/>
          <a:ea typeface="+mj-ea"/>
          <a:cs typeface="+mj-cs"/>
        </a:defRPr>
      </a:lvl1pPr>
    </p:titleStyle>
    <p:bodyStyle>
      <a:lvl1pPr marL="0" indent="0" algn="l" defTabSz="582920" rtl="0" eaLnBrk="1" latinLnBrk="0" hangingPunct="1">
        <a:lnSpc>
          <a:spcPct val="90000"/>
        </a:lnSpc>
        <a:spcBef>
          <a:spcPts val="636"/>
        </a:spcBef>
        <a:buFont typeface="Arial" panose="020B0604020202020204" pitchFamily="34" charset="0"/>
        <a:buNone/>
        <a:defRPr sz="1785" kern="1200">
          <a:solidFill>
            <a:schemeClr val="tx1"/>
          </a:solidFill>
          <a:latin typeface="+mn-lt"/>
          <a:ea typeface="+mn-ea"/>
          <a:cs typeface="+mn-cs"/>
        </a:defRPr>
      </a:lvl1pPr>
      <a:lvl2pPr marL="291460" indent="0" algn="l" defTabSz="582920" rtl="0" eaLnBrk="1" latinLnBrk="0" hangingPunct="1">
        <a:lnSpc>
          <a:spcPct val="90000"/>
        </a:lnSpc>
        <a:spcBef>
          <a:spcPts val="318"/>
        </a:spcBef>
        <a:buFont typeface="Arial" panose="020B0604020202020204" pitchFamily="34" charset="0"/>
        <a:buNone/>
        <a:defRPr sz="1530" kern="1200">
          <a:solidFill>
            <a:schemeClr val="tx1"/>
          </a:solidFill>
          <a:latin typeface="+mn-lt"/>
          <a:ea typeface="+mn-ea"/>
          <a:cs typeface="+mn-cs"/>
        </a:defRPr>
      </a:lvl2pPr>
      <a:lvl3pPr marL="582920" indent="0" algn="l" defTabSz="582920" rtl="0" eaLnBrk="1" latinLnBrk="0" hangingPunct="1">
        <a:lnSpc>
          <a:spcPct val="90000"/>
        </a:lnSpc>
        <a:spcBef>
          <a:spcPts val="318"/>
        </a:spcBef>
        <a:buFont typeface="Arial" panose="020B0604020202020204" pitchFamily="34" charset="0"/>
        <a:buNone/>
        <a:defRPr sz="1275" kern="1200">
          <a:solidFill>
            <a:schemeClr val="tx1"/>
          </a:solidFill>
          <a:latin typeface="+mn-lt"/>
          <a:ea typeface="+mn-ea"/>
          <a:cs typeface="+mn-cs"/>
        </a:defRPr>
      </a:lvl3pPr>
      <a:lvl4pPr marL="874382" indent="0" algn="l" defTabSz="582920" rtl="0" eaLnBrk="1" latinLnBrk="0" hangingPunct="1">
        <a:lnSpc>
          <a:spcPct val="90000"/>
        </a:lnSpc>
        <a:spcBef>
          <a:spcPts val="318"/>
        </a:spcBef>
        <a:buFont typeface="Arial" panose="020B0604020202020204" pitchFamily="34" charset="0"/>
        <a:buNone/>
        <a:defRPr sz="1147" kern="1200">
          <a:solidFill>
            <a:schemeClr val="tx1"/>
          </a:solidFill>
          <a:latin typeface="+mn-lt"/>
          <a:ea typeface="+mn-ea"/>
          <a:cs typeface="+mn-cs"/>
        </a:defRPr>
      </a:lvl4pPr>
      <a:lvl5pPr marL="1165841" indent="0" algn="l" defTabSz="582920" rtl="0" eaLnBrk="1" latinLnBrk="0" hangingPunct="1">
        <a:lnSpc>
          <a:spcPct val="90000"/>
        </a:lnSpc>
        <a:spcBef>
          <a:spcPts val="318"/>
        </a:spcBef>
        <a:buFont typeface="Arial" panose="020B0604020202020204" pitchFamily="34" charset="0"/>
        <a:buNone/>
        <a:defRPr sz="1147" kern="1200">
          <a:solidFill>
            <a:schemeClr val="tx1"/>
          </a:solidFill>
          <a:latin typeface="+mn-lt"/>
          <a:ea typeface="+mn-ea"/>
          <a:cs typeface="+mn-cs"/>
        </a:defRPr>
      </a:lvl5pPr>
      <a:lvl6pPr marL="1603030" indent="-145728" algn="l" defTabSz="582920" rtl="0" eaLnBrk="1" latinLnBrk="0" hangingPunct="1">
        <a:lnSpc>
          <a:spcPct val="90000"/>
        </a:lnSpc>
        <a:spcBef>
          <a:spcPts val="318"/>
        </a:spcBef>
        <a:buFont typeface="Arial" panose="020B0604020202020204" pitchFamily="34" charset="0"/>
        <a:buChar char="•"/>
        <a:defRPr sz="1147" kern="1200">
          <a:solidFill>
            <a:schemeClr val="tx1"/>
          </a:solidFill>
          <a:latin typeface="+mn-lt"/>
          <a:ea typeface="+mn-ea"/>
          <a:cs typeface="+mn-cs"/>
        </a:defRPr>
      </a:lvl6pPr>
      <a:lvl7pPr marL="1894494" indent="-145728" algn="l" defTabSz="582920" rtl="0" eaLnBrk="1" latinLnBrk="0" hangingPunct="1">
        <a:lnSpc>
          <a:spcPct val="90000"/>
        </a:lnSpc>
        <a:spcBef>
          <a:spcPts val="318"/>
        </a:spcBef>
        <a:buFont typeface="Arial" panose="020B0604020202020204" pitchFamily="34" charset="0"/>
        <a:buChar char="•"/>
        <a:defRPr sz="1147" kern="1200">
          <a:solidFill>
            <a:schemeClr val="tx1"/>
          </a:solidFill>
          <a:latin typeface="+mn-lt"/>
          <a:ea typeface="+mn-ea"/>
          <a:cs typeface="+mn-cs"/>
        </a:defRPr>
      </a:lvl7pPr>
      <a:lvl8pPr marL="2185951" indent="-145728" algn="l" defTabSz="582920" rtl="0" eaLnBrk="1" latinLnBrk="0" hangingPunct="1">
        <a:lnSpc>
          <a:spcPct val="90000"/>
        </a:lnSpc>
        <a:spcBef>
          <a:spcPts val="318"/>
        </a:spcBef>
        <a:buFont typeface="Arial" panose="020B0604020202020204" pitchFamily="34" charset="0"/>
        <a:buChar char="•"/>
        <a:defRPr sz="1147" kern="1200">
          <a:solidFill>
            <a:schemeClr val="tx1"/>
          </a:solidFill>
          <a:latin typeface="+mn-lt"/>
          <a:ea typeface="+mn-ea"/>
          <a:cs typeface="+mn-cs"/>
        </a:defRPr>
      </a:lvl8pPr>
      <a:lvl9pPr marL="2477412" indent="-145728" algn="l" defTabSz="582920" rtl="0" eaLnBrk="1" latinLnBrk="0" hangingPunct="1">
        <a:lnSpc>
          <a:spcPct val="90000"/>
        </a:lnSpc>
        <a:spcBef>
          <a:spcPts val="318"/>
        </a:spcBef>
        <a:buFont typeface="Arial" panose="020B0604020202020204" pitchFamily="34" charset="0"/>
        <a:buChar char="•"/>
        <a:defRPr sz="1147" kern="1200">
          <a:solidFill>
            <a:schemeClr val="tx1"/>
          </a:solidFill>
          <a:latin typeface="+mn-lt"/>
          <a:ea typeface="+mn-ea"/>
          <a:cs typeface="+mn-cs"/>
        </a:defRPr>
      </a:lvl9pPr>
    </p:bodyStyle>
    <p:otherStyle>
      <a:defPPr>
        <a:defRPr lang="en-US"/>
      </a:defPPr>
      <a:lvl1pPr marL="0" algn="l" defTabSz="582920" rtl="0" eaLnBrk="1" latinLnBrk="0" hangingPunct="1">
        <a:defRPr sz="1147" kern="1200">
          <a:solidFill>
            <a:schemeClr val="tx1"/>
          </a:solidFill>
          <a:latin typeface="+mn-lt"/>
          <a:ea typeface="+mn-ea"/>
          <a:cs typeface="+mn-cs"/>
        </a:defRPr>
      </a:lvl1pPr>
      <a:lvl2pPr marL="291460" algn="l" defTabSz="582920" rtl="0" eaLnBrk="1" latinLnBrk="0" hangingPunct="1">
        <a:defRPr sz="1147" kern="1200">
          <a:solidFill>
            <a:schemeClr val="tx1"/>
          </a:solidFill>
          <a:latin typeface="+mn-lt"/>
          <a:ea typeface="+mn-ea"/>
          <a:cs typeface="+mn-cs"/>
        </a:defRPr>
      </a:lvl2pPr>
      <a:lvl3pPr marL="582920" algn="l" defTabSz="582920" rtl="0" eaLnBrk="1" latinLnBrk="0" hangingPunct="1">
        <a:defRPr sz="1147" kern="1200">
          <a:solidFill>
            <a:schemeClr val="tx1"/>
          </a:solidFill>
          <a:latin typeface="+mn-lt"/>
          <a:ea typeface="+mn-ea"/>
          <a:cs typeface="+mn-cs"/>
        </a:defRPr>
      </a:lvl3pPr>
      <a:lvl4pPr marL="874382" algn="l" defTabSz="582920" rtl="0" eaLnBrk="1" latinLnBrk="0" hangingPunct="1">
        <a:defRPr sz="1147" kern="1200">
          <a:solidFill>
            <a:schemeClr val="tx1"/>
          </a:solidFill>
          <a:latin typeface="+mn-lt"/>
          <a:ea typeface="+mn-ea"/>
          <a:cs typeface="+mn-cs"/>
        </a:defRPr>
      </a:lvl4pPr>
      <a:lvl5pPr marL="1165841" algn="l" defTabSz="582920" rtl="0" eaLnBrk="1" latinLnBrk="0" hangingPunct="1">
        <a:defRPr sz="1147" kern="1200">
          <a:solidFill>
            <a:schemeClr val="tx1"/>
          </a:solidFill>
          <a:latin typeface="+mn-lt"/>
          <a:ea typeface="+mn-ea"/>
          <a:cs typeface="+mn-cs"/>
        </a:defRPr>
      </a:lvl5pPr>
      <a:lvl6pPr marL="1457303" algn="l" defTabSz="582920" rtl="0" eaLnBrk="1" latinLnBrk="0" hangingPunct="1">
        <a:defRPr sz="1147" kern="1200">
          <a:solidFill>
            <a:schemeClr val="tx1"/>
          </a:solidFill>
          <a:latin typeface="+mn-lt"/>
          <a:ea typeface="+mn-ea"/>
          <a:cs typeface="+mn-cs"/>
        </a:defRPr>
      </a:lvl6pPr>
      <a:lvl7pPr marL="1748762" algn="l" defTabSz="582920" rtl="0" eaLnBrk="1" latinLnBrk="0" hangingPunct="1">
        <a:defRPr sz="1147" kern="1200">
          <a:solidFill>
            <a:schemeClr val="tx1"/>
          </a:solidFill>
          <a:latin typeface="+mn-lt"/>
          <a:ea typeface="+mn-ea"/>
          <a:cs typeface="+mn-cs"/>
        </a:defRPr>
      </a:lvl7pPr>
      <a:lvl8pPr marL="2040224" algn="l" defTabSz="582920" rtl="0" eaLnBrk="1" latinLnBrk="0" hangingPunct="1">
        <a:defRPr sz="1147" kern="1200">
          <a:solidFill>
            <a:schemeClr val="tx1"/>
          </a:solidFill>
          <a:latin typeface="+mn-lt"/>
          <a:ea typeface="+mn-ea"/>
          <a:cs typeface="+mn-cs"/>
        </a:defRPr>
      </a:lvl8pPr>
      <a:lvl9pPr marL="2331682" algn="l" defTabSz="582920" rtl="0" eaLnBrk="1" latinLnBrk="0" hangingPunct="1">
        <a:defRPr sz="1147"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8615E1-5D6D-48CF-AD07-8B84FA4FCCB4}"/>
              </a:ext>
            </a:extLst>
          </p:cNvPr>
          <p:cNvSpPr>
            <a:spLocks noGrp="1"/>
          </p:cNvSpPr>
          <p:nvPr>
            <p:ph type="title"/>
          </p:nvPr>
        </p:nvSpPr>
        <p:spPr>
          <a:xfrm>
            <a:off x="534847" y="536205"/>
            <a:ext cx="6702714" cy="1943474"/>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257D790-2770-4A00-BC9B-FA42651B62EE}"/>
              </a:ext>
            </a:extLst>
          </p:cNvPr>
          <p:cNvSpPr>
            <a:spLocks noGrp="1"/>
          </p:cNvSpPr>
          <p:nvPr>
            <p:ph type="body" idx="1"/>
          </p:nvPr>
        </p:nvSpPr>
        <p:spPr>
          <a:xfrm>
            <a:off x="534847" y="2676906"/>
            <a:ext cx="6702714" cy="638305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CEBA80D-FEF8-4C34-BC60-B004381B78E6}"/>
              </a:ext>
            </a:extLst>
          </p:cNvPr>
          <p:cNvSpPr>
            <a:spLocks noGrp="1"/>
          </p:cNvSpPr>
          <p:nvPr>
            <p:ph type="dt" sz="half" idx="2"/>
          </p:nvPr>
        </p:nvSpPr>
        <p:spPr>
          <a:xfrm>
            <a:off x="534846" y="9322921"/>
            <a:ext cx="1748056" cy="536202"/>
          </a:xfrm>
          <a:prstGeom prst="rect">
            <a:avLst/>
          </a:prstGeom>
        </p:spPr>
        <p:txBody>
          <a:bodyPr vert="horz" lIns="91440" tIns="45720" rIns="91440" bIns="45720" rtlCol="0" anchor="ctr"/>
          <a:lstStyle>
            <a:lvl1pPr algn="l">
              <a:defRPr sz="926">
                <a:solidFill>
                  <a:schemeClr val="tx1">
                    <a:tint val="75000"/>
                  </a:schemeClr>
                </a:solidFill>
              </a:defRPr>
            </a:lvl1pPr>
          </a:lstStyle>
          <a:p>
            <a:fld id="{3FD3B83A-5ED1-4B3E-AD16-60E9E005CB24}" type="datetimeFigureOut">
              <a:rPr lang="en-US" smtClean="0"/>
              <a:t>1/19/2021</a:t>
            </a:fld>
            <a:endParaRPr lang="en-US" dirty="0"/>
          </a:p>
        </p:txBody>
      </p:sp>
      <p:sp>
        <p:nvSpPr>
          <p:cNvPr id="5" name="Footer Placeholder 4">
            <a:extLst>
              <a:ext uri="{FF2B5EF4-FFF2-40B4-BE49-F238E27FC236}">
                <a16:creationId xmlns:a16="http://schemas.microsoft.com/office/drawing/2014/main" id="{C2317CC3-054B-4308-9332-3F1AB9D4F879}"/>
              </a:ext>
            </a:extLst>
          </p:cNvPr>
          <p:cNvSpPr>
            <a:spLocks noGrp="1"/>
          </p:cNvSpPr>
          <p:nvPr>
            <p:ph type="ftr" sz="quarter" idx="3"/>
          </p:nvPr>
        </p:nvSpPr>
        <p:spPr>
          <a:xfrm>
            <a:off x="2574855" y="9322921"/>
            <a:ext cx="2622693" cy="536202"/>
          </a:xfrm>
          <a:prstGeom prst="rect">
            <a:avLst/>
          </a:prstGeom>
        </p:spPr>
        <p:txBody>
          <a:bodyPr vert="horz" lIns="91440" tIns="45720" rIns="91440" bIns="45720" rtlCol="0" anchor="ctr"/>
          <a:lstStyle>
            <a:lvl1pPr algn="ctr">
              <a:defRPr sz="926">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2E22322-9331-4884-BF4B-E8EAD3E64F90}"/>
              </a:ext>
            </a:extLst>
          </p:cNvPr>
          <p:cNvSpPr>
            <a:spLocks noGrp="1"/>
          </p:cNvSpPr>
          <p:nvPr>
            <p:ph type="sldNum" sz="quarter" idx="4"/>
          </p:nvPr>
        </p:nvSpPr>
        <p:spPr>
          <a:xfrm>
            <a:off x="5489505" y="9322921"/>
            <a:ext cx="1748056" cy="536202"/>
          </a:xfrm>
          <a:prstGeom prst="rect">
            <a:avLst/>
          </a:prstGeom>
        </p:spPr>
        <p:txBody>
          <a:bodyPr vert="horz" lIns="91440" tIns="45720" rIns="91440" bIns="45720" rtlCol="0" anchor="ctr"/>
          <a:lstStyle>
            <a:lvl1pPr algn="r">
              <a:defRPr sz="926">
                <a:solidFill>
                  <a:schemeClr val="tx1">
                    <a:tint val="75000"/>
                  </a:schemeClr>
                </a:solidFill>
              </a:defRPr>
            </a:lvl1pPr>
          </a:lstStyle>
          <a:p>
            <a:fld id="{7601A8B4-4F00-4D78-8B2A-559E01C5850B}" type="slidenum">
              <a:rPr lang="en-US" smtClean="0"/>
              <a:t>‹#›</a:t>
            </a:fld>
            <a:endParaRPr lang="en-US" dirty="0"/>
          </a:p>
        </p:txBody>
      </p:sp>
    </p:spTree>
    <p:extLst>
      <p:ext uri="{BB962C8B-B14F-4D97-AF65-F5344CB8AC3E}">
        <p14:creationId xmlns:p14="http://schemas.microsoft.com/office/powerpoint/2010/main" val="883699061"/>
      </p:ext>
    </p:extLst>
  </p:cSld>
  <p:clrMap bg1="lt1" tx1="dk1" bg2="lt2" tx2="dk2" accent1="accent1" accent2="accent2" accent3="accent3" accent4="accent4" accent5="accent5" accent6="accent6" hlink="hlink" folHlink="folHlink"/>
  <p:sldLayoutIdLst>
    <p:sldLayoutId id="2147483689" r:id="rId1"/>
    <p:sldLayoutId id="2147483690" r:id="rId2"/>
  </p:sldLayoutIdLst>
  <p:txStyles>
    <p:titleStyle>
      <a:lvl1pPr algn="l" defTabSz="706569" rtl="0" eaLnBrk="1" latinLnBrk="0" hangingPunct="1">
        <a:lnSpc>
          <a:spcPct val="90000"/>
        </a:lnSpc>
        <a:spcBef>
          <a:spcPct val="0"/>
        </a:spcBef>
        <a:buNone/>
        <a:defRPr sz="3400" kern="1200">
          <a:solidFill>
            <a:schemeClr val="tx1"/>
          </a:solidFill>
          <a:latin typeface="+mj-lt"/>
          <a:ea typeface="+mj-ea"/>
          <a:cs typeface="+mj-cs"/>
        </a:defRPr>
      </a:lvl1pPr>
    </p:titleStyle>
    <p:bodyStyle>
      <a:lvl1pPr marL="176642" indent="-176642" algn="l" defTabSz="706569" rtl="0" eaLnBrk="1" latinLnBrk="0" hangingPunct="1">
        <a:lnSpc>
          <a:spcPct val="90000"/>
        </a:lnSpc>
        <a:spcBef>
          <a:spcPts val="772"/>
        </a:spcBef>
        <a:buFont typeface="Arial" panose="020B0604020202020204" pitchFamily="34" charset="0"/>
        <a:buChar char="•"/>
        <a:defRPr sz="2165" kern="1200">
          <a:solidFill>
            <a:schemeClr val="tx1"/>
          </a:solidFill>
          <a:latin typeface="+mn-lt"/>
          <a:ea typeface="+mn-ea"/>
          <a:cs typeface="+mn-cs"/>
        </a:defRPr>
      </a:lvl1pPr>
      <a:lvl2pPr marL="529929" indent="-176642" algn="l" defTabSz="706569" rtl="0" eaLnBrk="1" latinLnBrk="0" hangingPunct="1">
        <a:lnSpc>
          <a:spcPct val="90000"/>
        </a:lnSpc>
        <a:spcBef>
          <a:spcPts val="386"/>
        </a:spcBef>
        <a:buFont typeface="Arial" panose="020B0604020202020204" pitchFamily="34" charset="0"/>
        <a:buChar char="•"/>
        <a:defRPr sz="1854" kern="1200">
          <a:solidFill>
            <a:schemeClr val="tx1"/>
          </a:solidFill>
          <a:latin typeface="+mn-lt"/>
          <a:ea typeface="+mn-ea"/>
          <a:cs typeface="+mn-cs"/>
        </a:defRPr>
      </a:lvl2pPr>
      <a:lvl3pPr marL="883213" indent="-176642" algn="l" defTabSz="706569" rtl="0" eaLnBrk="1" latinLnBrk="0" hangingPunct="1">
        <a:lnSpc>
          <a:spcPct val="90000"/>
        </a:lnSpc>
        <a:spcBef>
          <a:spcPts val="386"/>
        </a:spcBef>
        <a:buFont typeface="Arial" panose="020B0604020202020204" pitchFamily="34" charset="0"/>
        <a:buChar char="•"/>
        <a:defRPr sz="1545" kern="1200">
          <a:solidFill>
            <a:schemeClr val="tx1"/>
          </a:solidFill>
          <a:latin typeface="+mn-lt"/>
          <a:ea typeface="+mn-ea"/>
          <a:cs typeface="+mn-cs"/>
        </a:defRPr>
      </a:lvl3pPr>
      <a:lvl4pPr marL="1236500"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4pPr>
      <a:lvl5pPr marL="1589784"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5pPr>
      <a:lvl6pPr marL="1943068"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6pPr>
      <a:lvl7pPr marL="2296353"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7pPr>
      <a:lvl8pPr marL="2649639"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8pPr>
      <a:lvl9pPr marL="3002925"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9pPr>
    </p:bodyStyle>
    <p:otherStyle>
      <a:defPPr>
        <a:defRPr lang="en-US"/>
      </a:defPPr>
      <a:lvl1pPr marL="0" algn="l" defTabSz="706569" rtl="0" eaLnBrk="1" latinLnBrk="0" hangingPunct="1">
        <a:defRPr sz="1391" kern="1200">
          <a:solidFill>
            <a:schemeClr val="tx1"/>
          </a:solidFill>
          <a:latin typeface="+mn-lt"/>
          <a:ea typeface="+mn-ea"/>
          <a:cs typeface="+mn-cs"/>
        </a:defRPr>
      </a:lvl1pPr>
      <a:lvl2pPr marL="353286" algn="l" defTabSz="706569" rtl="0" eaLnBrk="1" latinLnBrk="0" hangingPunct="1">
        <a:defRPr sz="1391" kern="1200">
          <a:solidFill>
            <a:schemeClr val="tx1"/>
          </a:solidFill>
          <a:latin typeface="+mn-lt"/>
          <a:ea typeface="+mn-ea"/>
          <a:cs typeface="+mn-cs"/>
        </a:defRPr>
      </a:lvl2pPr>
      <a:lvl3pPr marL="706569" algn="l" defTabSz="706569" rtl="0" eaLnBrk="1" latinLnBrk="0" hangingPunct="1">
        <a:defRPr sz="1391" kern="1200">
          <a:solidFill>
            <a:schemeClr val="tx1"/>
          </a:solidFill>
          <a:latin typeface="+mn-lt"/>
          <a:ea typeface="+mn-ea"/>
          <a:cs typeface="+mn-cs"/>
        </a:defRPr>
      </a:lvl3pPr>
      <a:lvl4pPr marL="1059855" algn="l" defTabSz="706569" rtl="0" eaLnBrk="1" latinLnBrk="0" hangingPunct="1">
        <a:defRPr sz="1391" kern="1200">
          <a:solidFill>
            <a:schemeClr val="tx1"/>
          </a:solidFill>
          <a:latin typeface="+mn-lt"/>
          <a:ea typeface="+mn-ea"/>
          <a:cs typeface="+mn-cs"/>
        </a:defRPr>
      </a:lvl4pPr>
      <a:lvl5pPr marL="1413141" algn="l" defTabSz="706569" rtl="0" eaLnBrk="1" latinLnBrk="0" hangingPunct="1">
        <a:defRPr sz="1391" kern="1200">
          <a:solidFill>
            <a:schemeClr val="tx1"/>
          </a:solidFill>
          <a:latin typeface="+mn-lt"/>
          <a:ea typeface="+mn-ea"/>
          <a:cs typeface="+mn-cs"/>
        </a:defRPr>
      </a:lvl5pPr>
      <a:lvl6pPr marL="1766427" algn="l" defTabSz="706569" rtl="0" eaLnBrk="1" latinLnBrk="0" hangingPunct="1">
        <a:defRPr sz="1391" kern="1200">
          <a:solidFill>
            <a:schemeClr val="tx1"/>
          </a:solidFill>
          <a:latin typeface="+mn-lt"/>
          <a:ea typeface="+mn-ea"/>
          <a:cs typeface="+mn-cs"/>
        </a:defRPr>
      </a:lvl6pPr>
      <a:lvl7pPr marL="2119713" algn="l" defTabSz="706569" rtl="0" eaLnBrk="1" latinLnBrk="0" hangingPunct="1">
        <a:defRPr sz="1391" kern="1200">
          <a:solidFill>
            <a:schemeClr val="tx1"/>
          </a:solidFill>
          <a:latin typeface="+mn-lt"/>
          <a:ea typeface="+mn-ea"/>
          <a:cs typeface="+mn-cs"/>
        </a:defRPr>
      </a:lvl7pPr>
      <a:lvl8pPr marL="2472995" algn="l" defTabSz="706569" rtl="0" eaLnBrk="1" latinLnBrk="0" hangingPunct="1">
        <a:defRPr sz="1391" kern="1200">
          <a:solidFill>
            <a:schemeClr val="tx1"/>
          </a:solidFill>
          <a:latin typeface="+mn-lt"/>
          <a:ea typeface="+mn-ea"/>
          <a:cs typeface="+mn-cs"/>
        </a:defRPr>
      </a:lvl8pPr>
      <a:lvl9pPr marL="2826281" algn="l" defTabSz="706569" rtl="0" eaLnBrk="1" latinLnBrk="0" hangingPunct="1">
        <a:defRPr sz="139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3.xml"/><Relationship Id="rId4" Type="http://schemas.openxmlformats.org/officeDocument/2006/relationships/image" Target="../media/image20.jpg"/></Relationships>
</file>

<file path=ppt/slides/_rels/slide1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3.xml"/><Relationship Id="rId4" Type="http://schemas.openxmlformats.org/officeDocument/2006/relationships/image" Target="../media/image21.jpg"/></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Text Placeholder 45">
            <a:extLst>
              <a:ext uri="{FF2B5EF4-FFF2-40B4-BE49-F238E27FC236}">
                <a16:creationId xmlns:a16="http://schemas.microsoft.com/office/drawing/2014/main" id="{7264A775-FCE2-465E-ABA4-0572662FF755}"/>
              </a:ext>
            </a:extLst>
          </p:cNvPr>
          <p:cNvSpPr>
            <a:spLocks noGrp="1"/>
          </p:cNvSpPr>
          <p:nvPr>
            <p:ph type="body" sz="quarter" idx="14"/>
          </p:nvPr>
        </p:nvSpPr>
        <p:spPr>
          <a:xfrm>
            <a:off x="211976" y="1154951"/>
            <a:ext cx="4290750" cy="4881341"/>
          </a:xfrm>
        </p:spPr>
        <p:txBody>
          <a:bodyPr>
            <a:normAutofit fontScale="25000" lnSpcReduction="20000"/>
          </a:bodyPr>
          <a:lstStyle/>
          <a:p>
            <a:pPr algn="just"/>
            <a:r>
              <a:rPr kumimoji="0" lang="en-US" altLang="en-US" sz="7200" b="1" i="0" u="none" strike="noStrike" cap="none" normalizeH="0" baseline="0" dirty="0">
                <a:ln>
                  <a:noFill/>
                </a:ln>
                <a:solidFill>
                  <a:srgbClr val="000000"/>
                </a:solidFill>
                <a:effectLst/>
                <a:latin typeface="+mj-lt"/>
                <a:cs typeface="Times New Roman" panose="02020603050405020304" pitchFamily="18" charset="0"/>
              </a:rPr>
              <a:t>Welcome to Villa Soul Tree </a:t>
            </a:r>
          </a:p>
          <a:p>
            <a:pPr algn="just"/>
            <a:endParaRPr lang="en-IN" sz="2800" dirty="0">
              <a:solidFill>
                <a:srgbClr val="503216"/>
              </a:solidFill>
              <a:latin typeface="+mj-lt"/>
              <a:cs typeface="Angsana New" panose="02020603050405020304" pitchFamily="18" charset="-34"/>
            </a:endParaRPr>
          </a:p>
          <a:p>
            <a:pPr algn="just" defTabSz="582909">
              <a:lnSpc>
                <a:spcPct val="100000"/>
              </a:lnSpc>
              <a:spcBef>
                <a:spcPts val="637"/>
              </a:spcBef>
            </a:pPr>
            <a:r>
              <a:rPr lang="en-IN" sz="12800" dirty="0">
                <a:solidFill>
                  <a:srgbClr val="AF973F"/>
                </a:solidFill>
                <a:latin typeface="Angsana New" panose="02020603050405020304" pitchFamily="18" charset="-34"/>
                <a:cs typeface="Angsana New" panose="02020603050405020304" pitchFamily="18" charset="-34"/>
              </a:rPr>
              <a:t>Nestled amidst the picturesque environs of Lavasa, dipped in art, design and décor from around the world, Soul Tree is more than just a luxury weekend destination, it is your home away from home. </a:t>
            </a:r>
          </a:p>
          <a:p>
            <a:pPr algn="just" defTabSz="582909">
              <a:lnSpc>
                <a:spcPct val="100000"/>
              </a:lnSpc>
              <a:spcBef>
                <a:spcPts val="637"/>
              </a:spcBef>
            </a:pPr>
            <a:r>
              <a:rPr lang="en-IN" sz="12800" b="1" dirty="0">
                <a:solidFill>
                  <a:srgbClr val="AF973F"/>
                </a:solidFill>
                <a:latin typeface="Angsana New" panose="02020603050405020304" pitchFamily="18" charset="-34"/>
                <a:cs typeface="Angsana New" panose="02020603050405020304" pitchFamily="18" charset="-34"/>
              </a:rPr>
              <a:t>“We do not run Soul Tree on a commercial basis like typical hotels but rather as a fine vacation home that we take pleasure in sharing with others.”</a:t>
            </a:r>
          </a:p>
          <a:p>
            <a:pPr algn="just"/>
            <a:endParaRPr lang="en-US" sz="1050" dirty="0"/>
          </a:p>
        </p:txBody>
      </p:sp>
      <p:pic>
        <p:nvPicPr>
          <p:cNvPr id="4" name="Picture 3" descr="The outside of a building&#10;&#10;Description automatically generated">
            <a:extLst>
              <a:ext uri="{FF2B5EF4-FFF2-40B4-BE49-F238E27FC236}">
                <a16:creationId xmlns:a16="http://schemas.microsoft.com/office/drawing/2014/main" id="{432F93AE-0008-465E-8E6F-7F29B2334A33}"/>
              </a:ext>
            </a:extLst>
          </p:cNvPr>
          <p:cNvPicPr>
            <a:picLocks noChangeAspect="1"/>
          </p:cNvPicPr>
          <p:nvPr/>
        </p:nvPicPr>
        <p:blipFill>
          <a:blip r:embed="rId2"/>
          <a:stretch>
            <a:fillRect/>
          </a:stretch>
        </p:blipFill>
        <p:spPr>
          <a:xfrm>
            <a:off x="0" y="6172717"/>
            <a:ext cx="5186313" cy="3885683"/>
          </a:xfrm>
          <a:prstGeom prst="rect">
            <a:avLst/>
          </a:prstGeom>
        </p:spPr>
      </p:pic>
      <p:sp>
        <p:nvSpPr>
          <p:cNvPr id="10" name="Title 9">
            <a:extLst>
              <a:ext uri="{FF2B5EF4-FFF2-40B4-BE49-F238E27FC236}">
                <a16:creationId xmlns:a16="http://schemas.microsoft.com/office/drawing/2014/main" id="{4558C6B9-4AEF-44EE-B8C7-640156942D49}"/>
              </a:ext>
            </a:extLst>
          </p:cNvPr>
          <p:cNvSpPr>
            <a:spLocks noGrp="1"/>
          </p:cNvSpPr>
          <p:nvPr>
            <p:ph type="title"/>
          </p:nvPr>
        </p:nvSpPr>
        <p:spPr>
          <a:xfrm>
            <a:off x="211976" y="355918"/>
            <a:ext cx="2596053" cy="799033"/>
          </a:xfrm>
          <a:solidFill>
            <a:schemeClr val="bg1"/>
          </a:solidFill>
        </p:spPr>
        <p:txBody>
          <a:bodyPr>
            <a:normAutofit/>
          </a:bodyPr>
          <a:lstStyle/>
          <a:p>
            <a:r>
              <a:rPr lang="en-US" sz="2400" dirty="0"/>
              <a:t>Welcome booklet</a:t>
            </a:r>
          </a:p>
        </p:txBody>
      </p:sp>
      <p:pic>
        <p:nvPicPr>
          <p:cNvPr id="20" name="Picture 19" descr="A picture containing game&#10;&#10;Description automatically generated">
            <a:extLst>
              <a:ext uri="{FF2B5EF4-FFF2-40B4-BE49-F238E27FC236}">
                <a16:creationId xmlns:a16="http://schemas.microsoft.com/office/drawing/2014/main" id="{35C96AC6-3F19-4834-9735-4E9F469A7507}"/>
              </a:ext>
            </a:extLst>
          </p:cNvPr>
          <p:cNvPicPr/>
          <p:nvPr/>
        </p:nvPicPr>
        <p:blipFill>
          <a:blip r:embed="rId3">
            <a:extLst>
              <a:ext uri="{28A0092B-C50C-407E-A947-70E740481C1C}">
                <a14:useLocalDpi xmlns:a14="http://schemas.microsoft.com/office/drawing/2010/main" val="0"/>
              </a:ext>
            </a:extLst>
          </a:blip>
          <a:stretch>
            <a:fillRect/>
          </a:stretch>
        </p:blipFill>
        <p:spPr>
          <a:xfrm>
            <a:off x="5186313" y="8451273"/>
            <a:ext cx="2627651" cy="1607127"/>
          </a:xfrm>
          <a:prstGeom prst="rect">
            <a:avLst/>
          </a:prstGeom>
        </p:spPr>
      </p:pic>
      <p:sp>
        <p:nvSpPr>
          <p:cNvPr id="23" name="Text Placeholder 28">
            <a:extLst>
              <a:ext uri="{FF2B5EF4-FFF2-40B4-BE49-F238E27FC236}">
                <a16:creationId xmlns:a16="http://schemas.microsoft.com/office/drawing/2014/main" id="{C6DD08FF-9B7F-4972-AA0B-E81FFB7886A1}"/>
              </a:ext>
            </a:extLst>
          </p:cNvPr>
          <p:cNvSpPr txBox="1">
            <a:spLocks/>
          </p:cNvSpPr>
          <p:nvPr/>
        </p:nvSpPr>
        <p:spPr>
          <a:xfrm>
            <a:off x="5364678" y="6202882"/>
            <a:ext cx="2449286" cy="2218227"/>
          </a:xfrm>
          <a:prstGeom prst="rect">
            <a:avLst/>
          </a:prstGeom>
          <a:solidFill>
            <a:schemeClr val="accent1"/>
          </a:solidFill>
          <a:ln>
            <a:noFill/>
          </a:ln>
        </p:spPr>
        <p:txBody>
          <a:bodyPr vert="horz" lIns="0" tIns="0" rIns="91440" bIns="45720" rtlCol="0" anchor="ctr">
            <a:noAutofit/>
          </a:bodyPr>
          <a:lstStyle>
            <a:lvl1pPr marL="0" indent="0" algn="l" defTabSz="706569" rtl="0" eaLnBrk="1" latinLnBrk="0" hangingPunct="1">
              <a:lnSpc>
                <a:spcPct val="150000"/>
              </a:lnSpc>
              <a:spcBef>
                <a:spcPts val="772"/>
              </a:spcBef>
              <a:buFont typeface="Arial" panose="020B0604020202020204" pitchFamily="34" charset="0"/>
              <a:buNone/>
              <a:defRPr sz="1545" b="1" kern="1200">
                <a:solidFill>
                  <a:schemeClr val="tx1">
                    <a:lumMod val="75000"/>
                    <a:lumOff val="25000"/>
                  </a:schemeClr>
                </a:solidFill>
                <a:latin typeface="+mj-lt"/>
                <a:ea typeface="+mn-ea"/>
                <a:cs typeface="+mn-cs"/>
              </a:defRPr>
            </a:lvl1pPr>
            <a:lvl2pPr marL="529929" indent="-176642" algn="l" defTabSz="706569" rtl="0" eaLnBrk="1" latinLnBrk="0" hangingPunct="1">
              <a:lnSpc>
                <a:spcPct val="90000"/>
              </a:lnSpc>
              <a:spcBef>
                <a:spcPts val="386"/>
              </a:spcBef>
              <a:buFont typeface="Arial" panose="020B0604020202020204" pitchFamily="34" charset="0"/>
              <a:buChar char="•"/>
              <a:defRPr sz="1854" kern="1200">
                <a:solidFill>
                  <a:schemeClr val="tx1"/>
                </a:solidFill>
                <a:latin typeface="+mn-lt"/>
                <a:ea typeface="+mn-ea"/>
                <a:cs typeface="+mn-cs"/>
              </a:defRPr>
            </a:lvl2pPr>
            <a:lvl3pPr marL="883213" indent="-176642" algn="l" defTabSz="706569" rtl="0" eaLnBrk="1" latinLnBrk="0" hangingPunct="1">
              <a:lnSpc>
                <a:spcPct val="90000"/>
              </a:lnSpc>
              <a:spcBef>
                <a:spcPts val="386"/>
              </a:spcBef>
              <a:buFont typeface="Arial" panose="020B0604020202020204" pitchFamily="34" charset="0"/>
              <a:buChar char="•"/>
              <a:defRPr sz="1545" kern="1200">
                <a:solidFill>
                  <a:schemeClr val="tx1"/>
                </a:solidFill>
                <a:latin typeface="+mn-lt"/>
                <a:ea typeface="+mn-ea"/>
                <a:cs typeface="+mn-cs"/>
              </a:defRPr>
            </a:lvl3pPr>
            <a:lvl4pPr marL="1236500"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4pPr>
            <a:lvl5pPr marL="1589784"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5pPr>
            <a:lvl6pPr marL="1943068"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6pPr>
            <a:lvl7pPr marL="2296353"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7pPr>
            <a:lvl8pPr marL="2649639"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8pPr>
            <a:lvl9pPr marL="3002925"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9pPr>
          </a:lstStyle>
          <a:p>
            <a:pPr>
              <a:lnSpc>
                <a:spcPts val="2400"/>
              </a:lnSpc>
            </a:pPr>
            <a:r>
              <a:rPr lang="en-IN" sz="1800" i="1" dirty="0">
                <a:solidFill>
                  <a:schemeClr val="tx1"/>
                </a:solidFill>
                <a:latin typeface="Lato"/>
              </a:rPr>
              <a:t>“Soul Tree comes to you from experiences deep within our hearts – And it’s all for you, the way you like it. </a:t>
            </a:r>
            <a:endParaRPr lang="en-US" sz="1800" i="1" dirty="0">
              <a:solidFill>
                <a:schemeClr val="bg1"/>
              </a:solidFill>
            </a:endParaRPr>
          </a:p>
        </p:txBody>
      </p:sp>
      <p:sp>
        <p:nvSpPr>
          <p:cNvPr id="25" name="TextBox 24">
            <a:extLst>
              <a:ext uri="{FF2B5EF4-FFF2-40B4-BE49-F238E27FC236}">
                <a16:creationId xmlns:a16="http://schemas.microsoft.com/office/drawing/2014/main" id="{370FDA6E-19DC-41AA-9E77-7C6A4A0ED729}"/>
              </a:ext>
            </a:extLst>
          </p:cNvPr>
          <p:cNvSpPr txBox="1"/>
          <p:nvPr/>
        </p:nvSpPr>
        <p:spPr>
          <a:xfrm>
            <a:off x="5364678" y="355918"/>
            <a:ext cx="1101436" cy="799033"/>
          </a:xfrm>
          <a:prstGeom prst="rect">
            <a:avLst/>
          </a:prstGeom>
          <a:solidFill>
            <a:schemeClr val="accent1"/>
          </a:solidFill>
        </p:spPr>
        <p:txBody>
          <a:bodyPr wrap="square" rtlCol="0">
            <a:spAutoFit/>
          </a:bodyPr>
          <a:lstStyle/>
          <a:p>
            <a:endParaRPr lang="en-IN" dirty="0"/>
          </a:p>
        </p:txBody>
      </p:sp>
    </p:spTree>
    <p:extLst>
      <p:ext uri="{BB962C8B-B14F-4D97-AF65-F5344CB8AC3E}">
        <p14:creationId xmlns:p14="http://schemas.microsoft.com/office/powerpoint/2010/main" val="2993142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56FE402-B73B-4EEA-9DE4-94EBB3132D97}"/>
              </a:ext>
            </a:extLst>
          </p:cNvPr>
          <p:cNvSpPr>
            <a:spLocks noGrp="1"/>
          </p:cNvSpPr>
          <p:nvPr>
            <p:ph type="body" sz="quarter" idx="14"/>
          </p:nvPr>
        </p:nvSpPr>
        <p:spPr>
          <a:xfrm>
            <a:off x="-22586" y="744386"/>
            <a:ext cx="2167097" cy="2178428"/>
          </a:xfrm>
          <a:solidFill>
            <a:schemeClr val="bg1"/>
          </a:solidFill>
        </p:spPr>
        <p:txBody>
          <a:bodyPr/>
          <a:lstStyle/>
          <a:p>
            <a:r>
              <a:rPr lang="en-IN" dirty="0"/>
              <a:t>.</a:t>
            </a:r>
          </a:p>
        </p:txBody>
      </p:sp>
      <p:pic>
        <p:nvPicPr>
          <p:cNvPr id="20" name="Picture Placeholder 19" descr="A large kitchen with stainless steel appliances&#10;&#10;Description automatically generated">
            <a:extLst>
              <a:ext uri="{FF2B5EF4-FFF2-40B4-BE49-F238E27FC236}">
                <a16:creationId xmlns:a16="http://schemas.microsoft.com/office/drawing/2014/main" id="{3FC0943E-0A12-46BD-A2A4-B5E425858A80}"/>
              </a:ext>
            </a:extLst>
          </p:cNvPr>
          <p:cNvPicPr>
            <a:picLocks noGrp="1" noChangeAspect="1"/>
          </p:cNvPicPr>
          <p:nvPr>
            <p:ph type="pic" sz="quarter" idx="11"/>
          </p:nvPr>
        </p:nvPicPr>
        <p:blipFill rotWithShape="1">
          <a:blip r:embed="rId2"/>
          <a:srcRect l="9660" t="12736" b="12736"/>
          <a:stretch/>
        </p:blipFill>
        <p:spPr>
          <a:xfrm>
            <a:off x="2432050" y="7090298"/>
            <a:ext cx="5064552" cy="2785393"/>
          </a:xfrm>
        </p:spPr>
      </p:pic>
      <p:sp>
        <p:nvSpPr>
          <p:cNvPr id="14" name="Text Placeholder 13">
            <a:extLst>
              <a:ext uri="{FF2B5EF4-FFF2-40B4-BE49-F238E27FC236}">
                <a16:creationId xmlns:a16="http://schemas.microsoft.com/office/drawing/2014/main" id="{DC34D6C9-15ED-4E8B-BB77-40B9570F29D8}"/>
              </a:ext>
            </a:extLst>
          </p:cNvPr>
          <p:cNvSpPr>
            <a:spLocks noGrp="1"/>
          </p:cNvSpPr>
          <p:nvPr>
            <p:ph type="body" sz="quarter" idx="15"/>
          </p:nvPr>
        </p:nvSpPr>
        <p:spPr>
          <a:xfrm>
            <a:off x="0" y="3478015"/>
            <a:ext cx="5257802" cy="3687161"/>
          </a:xfrm>
        </p:spPr>
        <p:txBody>
          <a:bodyPr/>
          <a:lstStyle/>
          <a:p>
            <a:pPr marL="285750" indent="-285750" algn="ctr">
              <a:lnSpc>
                <a:spcPct val="100000"/>
              </a:lnSpc>
              <a:buFont typeface="Arial" panose="020B0604020202020204" pitchFamily="34" charset="0"/>
              <a:buChar char="•"/>
            </a:pPr>
            <a:r>
              <a:rPr lang="en-IN" b="0" dirty="0">
                <a:solidFill>
                  <a:srgbClr val="000000"/>
                </a:solidFill>
                <a:latin typeface="+mn-lt"/>
              </a:rPr>
              <a:t>For basic meals (green salad, dal, </a:t>
            </a:r>
            <a:r>
              <a:rPr lang="en-IN" b="0" dirty="0" err="1">
                <a:solidFill>
                  <a:srgbClr val="000000"/>
                </a:solidFill>
                <a:latin typeface="+mn-lt"/>
              </a:rPr>
              <a:t>subzi</a:t>
            </a:r>
            <a:r>
              <a:rPr lang="en-IN" b="0" dirty="0">
                <a:solidFill>
                  <a:srgbClr val="000000"/>
                </a:solidFill>
                <a:latin typeface="+mn-lt"/>
              </a:rPr>
              <a:t>, paneer / chicken gravy, rice &amp; </a:t>
            </a:r>
            <a:r>
              <a:rPr lang="en-IN" b="0" dirty="0" err="1">
                <a:solidFill>
                  <a:srgbClr val="000000"/>
                </a:solidFill>
                <a:latin typeface="+mn-lt"/>
              </a:rPr>
              <a:t>rotis</a:t>
            </a:r>
            <a:r>
              <a:rPr lang="en-IN" b="0" dirty="0">
                <a:solidFill>
                  <a:srgbClr val="000000"/>
                </a:solidFill>
                <a:latin typeface="+mn-lt"/>
              </a:rPr>
              <a:t>),</a:t>
            </a:r>
            <a:r>
              <a:rPr lang="en-IN" b="0" i="0" dirty="0">
                <a:solidFill>
                  <a:srgbClr val="000000"/>
                </a:solidFill>
                <a:effectLst/>
                <a:latin typeface="+mn-lt"/>
              </a:rPr>
              <a:t> you can pay the </a:t>
            </a:r>
            <a:r>
              <a:rPr lang="en-IN" b="0" dirty="0">
                <a:solidFill>
                  <a:srgbClr val="000000"/>
                </a:solidFill>
                <a:latin typeface="+mn-lt"/>
              </a:rPr>
              <a:t>kitchen staff</a:t>
            </a:r>
            <a:r>
              <a:rPr lang="en-IN" b="0" i="0" dirty="0">
                <a:solidFill>
                  <a:srgbClr val="000000"/>
                </a:solidFill>
                <a:effectLst/>
                <a:latin typeface="+mn-lt"/>
              </a:rPr>
              <a:t> Rs 3000/- </a:t>
            </a:r>
            <a:r>
              <a:rPr lang="en-IN" b="0" dirty="0">
                <a:solidFill>
                  <a:srgbClr val="000000"/>
                </a:solidFill>
                <a:latin typeface="+mn-lt"/>
              </a:rPr>
              <a:t>on daily basis</a:t>
            </a:r>
            <a:r>
              <a:rPr lang="en-IN" b="0" i="0" dirty="0">
                <a:solidFill>
                  <a:srgbClr val="000000"/>
                </a:solidFill>
                <a:effectLst/>
                <a:latin typeface="+mn-lt"/>
              </a:rPr>
              <a:t> who will cook all meals for you, veg or non veg  </a:t>
            </a:r>
            <a:r>
              <a:rPr lang="en-IN" b="0" dirty="0">
                <a:solidFill>
                  <a:srgbClr val="000000"/>
                </a:solidFill>
                <a:latin typeface="+mn-lt"/>
              </a:rPr>
              <a:t>and you need to reimburse them for the  provisions, which are available locally.</a:t>
            </a:r>
          </a:p>
          <a:p>
            <a:pPr marL="285750" indent="-285750" algn="ctr">
              <a:lnSpc>
                <a:spcPct val="100000"/>
              </a:lnSpc>
              <a:buFont typeface="Arial" panose="020B0604020202020204" pitchFamily="34" charset="0"/>
              <a:buChar char="•"/>
            </a:pPr>
            <a:r>
              <a:rPr lang="en-IN" b="0" i="0" dirty="0">
                <a:solidFill>
                  <a:srgbClr val="000000"/>
                </a:solidFill>
                <a:effectLst/>
                <a:latin typeface="+mn-lt"/>
              </a:rPr>
              <a:t>If you desire a bigger spread with appetizers,</a:t>
            </a:r>
            <a:r>
              <a:rPr lang="en-IN" b="0" dirty="0">
                <a:solidFill>
                  <a:srgbClr val="000000"/>
                </a:solidFill>
                <a:latin typeface="+mn-lt"/>
              </a:rPr>
              <a:t> Indian &amp; international cuisine, special desserts, etc then please enquire for our gourmet meal packages. A customized menu is designed in consultation with you.  </a:t>
            </a:r>
            <a:endParaRPr lang="en-IN" b="0" i="0" dirty="0">
              <a:solidFill>
                <a:srgbClr val="000000"/>
              </a:solidFill>
              <a:effectLst/>
              <a:latin typeface="+mn-lt"/>
            </a:endParaRPr>
          </a:p>
          <a:p>
            <a:pPr marL="285750" indent="-285750" algn="ctr">
              <a:lnSpc>
                <a:spcPct val="100000"/>
              </a:lnSpc>
              <a:buFont typeface="Arial" panose="020B0604020202020204" pitchFamily="34" charset="0"/>
              <a:buChar char="•"/>
            </a:pPr>
            <a:r>
              <a:rPr lang="en-IN" b="0" dirty="0">
                <a:solidFill>
                  <a:srgbClr val="000000"/>
                </a:solidFill>
                <a:latin typeface="+mn-lt"/>
              </a:rPr>
              <a:t>Please</a:t>
            </a:r>
            <a:r>
              <a:rPr lang="en-IN" b="0" i="0" dirty="0">
                <a:solidFill>
                  <a:srgbClr val="000000"/>
                </a:solidFill>
                <a:effectLst/>
                <a:latin typeface="+mn-lt"/>
              </a:rPr>
              <a:t> carry your own alcohol and mixers and we will ensure you don’t run out of ice</a:t>
            </a:r>
            <a:r>
              <a:rPr lang="en-IN" b="0" dirty="0">
                <a:solidFill>
                  <a:srgbClr val="000000"/>
                </a:solidFill>
                <a:latin typeface="+mn-lt"/>
              </a:rPr>
              <a:t>. </a:t>
            </a:r>
            <a:endParaRPr lang="en-IN" b="0" i="0" dirty="0">
              <a:solidFill>
                <a:srgbClr val="000000"/>
              </a:solidFill>
              <a:effectLst/>
              <a:latin typeface="+mn-lt"/>
            </a:endParaRPr>
          </a:p>
          <a:p>
            <a:pPr marL="285750" indent="-285750" algn="ctr">
              <a:lnSpc>
                <a:spcPct val="100000"/>
              </a:lnSpc>
              <a:buFont typeface="Arial" panose="020B0604020202020204" pitchFamily="34" charset="0"/>
              <a:buChar char="•"/>
            </a:pPr>
            <a:r>
              <a:rPr lang="en-IN" b="0" i="0" dirty="0">
                <a:solidFill>
                  <a:srgbClr val="000000"/>
                </a:solidFill>
                <a:effectLst/>
                <a:latin typeface="+mn-lt"/>
              </a:rPr>
              <a:t>We have </a:t>
            </a:r>
            <a:r>
              <a:rPr lang="en-IN" b="0" dirty="0">
                <a:solidFill>
                  <a:srgbClr val="000000"/>
                </a:solidFill>
                <a:latin typeface="+mn-lt"/>
              </a:rPr>
              <a:t>crockery and </a:t>
            </a:r>
            <a:r>
              <a:rPr lang="en-IN" sz="1600" b="0" i="0" dirty="0">
                <a:solidFill>
                  <a:srgbClr val="000000"/>
                </a:solidFill>
                <a:effectLst/>
                <a:latin typeface="+mn-lt"/>
              </a:rPr>
              <a:t>glassware</a:t>
            </a:r>
            <a:r>
              <a:rPr lang="en-IN" b="0" i="0" dirty="0">
                <a:solidFill>
                  <a:srgbClr val="000000"/>
                </a:solidFill>
                <a:effectLst/>
                <a:latin typeface="+mn-lt"/>
              </a:rPr>
              <a:t> for </a:t>
            </a:r>
            <a:r>
              <a:rPr lang="en-IN" b="0" i="0" dirty="0" err="1">
                <a:solidFill>
                  <a:srgbClr val="000000"/>
                </a:solidFill>
                <a:effectLst/>
                <a:latin typeface="+mn-lt"/>
              </a:rPr>
              <a:t>upto</a:t>
            </a:r>
            <a:r>
              <a:rPr lang="en-IN" b="0" i="0" dirty="0">
                <a:solidFill>
                  <a:srgbClr val="000000"/>
                </a:solidFill>
                <a:effectLst/>
                <a:latin typeface="+mn-lt"/>
              </a:rPr>
              <a:t> 15 guests.</a:t>
            </a:r>
          </a:p>
          <a:p>
            <a:pPr marL="285750" indent="-285750" algn="ctr">
              <a:lnSpc>
                <a:spcPct val="100000"/>
              </a:lnSpc>
              <a:buFont typeface="Arial" panose="020B0604020202020204" pitchFamily="34" charset="0"/>
              <a:buChar char="•"/>
            </a:pPr>
            <a:r>
              <a:rPr lang="en-IN" b="0" dirty="0">
                <a:solidFill>
                  <a:srgbClr val="000000"/>
                </a:solidFill>
                <a:latin typeface="+mn-lt"/>
              </a:rPr>
              <a:t>There are various restaurants in Lavasa at the hotels and the promenade and some </a:t>
            </a:r>
            <a:r>
              <a:rPr lang="en-IN" b="0" dirty="0" err="1">
                <a:solidFill>
                  <a:srgbClr val="000000"/>
                </a:solidFill>
                <a:latin typeface="+mn-lt"/>
              </a:rPr>
              <a:t>dhabas</a:t>
            </a:r>
            <a:r>
              <a:rPr lang="en-IN" b="0" dirty="0">
                <a:solidFill>
                  <a:srgbClr val="000000"/>
                </a:solidFill>
                <a:latin typeface="+mn-lt"/>
              </a:rPr>
              <a:t> near the market </a:t>
            </a:r>
            <a:r>
              <a:rPr lang="en-IN" b="0" dirty="0" err="1">
                <a:solidFill>
                  <a:srgbClr val="000000"/>
                </a:solidFill>
                <a:latin typeface="+mn-lt"/>
              </a:rPr>
              <a:t>incase</a:t>
            </a:r>
            <a:r>
              <a:rPr lang="en-IN" b="0" dirty="0">
                <a:solidFill>
                  <a:srgbClr val="000000"/>
                </a:solidFill>
                <a:latin typeface="+mn-lt"/>
              </a:rPr>
              <a:t> you wish to dine outside.</a:t>
            </a:r>
            <a:endParaRPr lang="en-IN" b="0" i="0" dirty="0">
              <a:solidFill>
                <a:srgbClr val="000000"/>
              </a:solidFill>
              <a:effectLst/>
              <a:latin typeface="+mn-lt"/>
            </a:endParaRPr>
          </a:p>
          <a:p>
            <a:pPr>
              <a:lnSpc>
                <a:spcPct val="100000"/>
              </a:lnSpc>
            </a:pPr>
            <a:endParaRPr lang="en-IN" dirty="0"/>
          </a:p>
          <a:p>
            <a:pPr>
              <a:lnSpc>
                <a:spcPct val="100000"/>
              </a:lnSpc>
            </a:pPr>
            <a:endParaRPr lang="en-IN" dirty="0"/>
          </a:p>
        </p:txBody>
      </p:sp>
      <p:sp>
        <p:nvSpPr>
          <p:cNvPr id="12" name="Title 11">
            <a:extLst>
              <a:ext uri="{FF2B5EF4-FFF2-40B4-BE49-F238E27FC236}">
                <a16:creationId xmlns:a16="http://schemas.microsoft.com/office/drawing/2014/main" id="{5DEA7708-5C87-420A-B634-72DF442EF0E8}"/>
              </a:ext>
            </a:extLst>
          </p:cNvPr>
          <p:cNvSpPr>
            <a:spLocks noGrp="1"/>
          </p:cNvSpPr>
          <p:nvPr>
            <p:ph type="title"/>
          </p:nvPr>
        </p:nvSpPr>
        <p:spPr>
          <a:xfrm>
            <a:off x="5257802" y="3799611"/>
            <a:ext cx="2612571" cy="383628"/>
          </a:xfrm>
        </p:spPr>
        <p:txBody>
          <a:bodyPr>
            <a:normAutofit/>
          </a:bodyPr>
          <a:lstStyle/>
          <a:p>
            <a:r>
              <a:rPr lang="en-IN" sz="2400" dirty="0"/>
              <a:t>Food &amp; Dining</a:t>
            </a:r>
          </a:p>
        </p:txBody>
      </p:sp>
      <p:sp>
        <p:nvSpPr>
          <p:cNvPr id="10" name="TextBox 9">
            <a:extLst>
              <a:ext uri="{FF2B5EF4-FFF2-40B4-BE49-F238E27FC236}">
                <a16:creationId xmlns:a16="http://schemas.microsoft.com/office/drawing/2014/main" id="{7210719B-AA49-4E41-9D4D-0A6A4632DC25}"/>
              </a:ext>
            </a:extLst>
          </p:cNvPr>
          <p:cNvSpPr txBox="1"/>
          <p:nvPr/>
        </p:nvSpPr>
        <p:spPr>
          <a:xfrm>
            <a:off x="1888425" y="4894919"/>
            <a:ext cx="3928258" cy="306366"/>
          </a:xfrm>
          <a:prstGeom prst="rect">
            <a:avLst/>
          </a:prstGeom>
          <a:noFill/>
        </p:spPr>
        <p:txBody>
          <a:bodyPr wrap="square">
            <a:spAutoFit/>
          </a:bodyPr>
          <a:lstStyle/>
          <a:p>
            <a:r>
              <a:rPr lang="en-IN" sz="1391" dirty="0">
                <a:solidFill>
                  <a:srgbClr val="AF973F"/>
                </a:solidFill>
                <a:latin typeface="Lato"/>
              </a:rPr>
              <a:t>.</a:t>
            </a:r>
            <a:endParaRPr lang="en-IN" sz="1391" dirty="0"/>
          </a:p>
        </p:txBody>
      </p:sp>
      <p:pic>
        <p:nvPicPr>
          <p:cNvPr id="2050" name="Picture 2">
            <a:extLst>
              <a:ext uri="{FF2B5EF4-FFF2-40B4-BE49-F238E27FC236}">
                <a16:creationId xmlns:a16="http://schemas.microsoft.com/office/drawing/2014/main" id="{24CC2FF7-196F-44B0-A081-2192148F6D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2862" y="4391631"/>
            <a:ext cx="1619308" cy="1619308"/>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6FDB66B0-E353-4A41-9723-516566A40F5A}"/>
              </a:ext>
            </a:extLst>
          </p:cNvPr>
          <p:cNvSpPr txBox="1"/>
          <p:nvPr/>
        </p:nvSpPr>
        <p:spPr>
          <a:xfrm>
            <a:off x="5347733" y="743710"/>
            <a:ext cx="1136074" cy="369332"/>
          </a:xfrm>
          <a:prstGeom prst="rect">
            <a:avLst/>
          </a:prstGeom>
          <a:solidFill>
            <a:schemeClr val="accent1"/>
          </a:solidFill>
        </p:spPr>
        <p:txBody>
          <a:bodyPr wrap="square" rtlCol="0">
            <a:spAutoFit/>
          </a:bodyPr>
          <a:lstStyle/>
          <a:p>
            <a:endParaRPr lang="en-IN" dirty="0"/>
          </a:p>
        </p:txBody>
      </p:sp>
      <p:pic>
        <p:nvPicPr>
          <p:cNvPr id="22" name="Picture 21" descr="A room filled with furniture and a table&#10;&#10;Description automatically generated">
            <a:extLst>
              <a:ext uri="{FF2B5EF4-FFF2-40B4-BE49-F238E27FC236}">
                <a16:creationId xmlns:a16="http://schemas.microsoft.com/office/drawing/2014/main" id="{B2BAA17E-2DB9-423F-A608-D93231EFB446}"/>
              </a:ext>
            </a:extLst>
          </p:cNvPr>
          <p:cNvPicPr>
            <a:picLocks noChangeAspect="1"/>
          </p:cNvPicPr>
          <p:nvPr/>
        </p:nvPicPr>
        <p:blipFill>
          <a:blip r:embed="rId4"/>
          <a:stretch>
            <a:fillRect/>
          </a:stretch>
        </p:blipFill>
        <p:spPr>
          <a:xfrm>
            <a:off x="2501900" y="70969"/>
            <a:ext cx="4219420" cy="2812947"/>
          </a:xfrm>
          <a:prstGeom prst="rect">
            <a:avLst/>
          </a:prstGeom>
        </p:spPr>
      </p:pic>
    </p:spTree>
    <p:extLst>
      <p:ext uri="{BB962C8B-B14F-4D97-AF65-F5344CB8AC3E}">
        <p14:creationId xmlns:p14="http://schemas.microsoft.com/office/powerpoint/2010/main" val="2642948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56FE402-B73B-4EEA-9DE4-94EBB3132D97}"/>
              </a:ext>
            </a:extLst>
          </p:cNvPr>
          <p:cNvSpPr>
            <a:spLocks noGrp="1"/>
          </p:cNvSpPr>
          <p:nvPr>
            <p:ph type="body" sz="quarter" idx="14"/>
          </p:nvPr>
        </p:nvSpPr>
        <p:spPr>
          <a:xfrm>
            <a:off x="-22586" y="744386"/>
            <a:ext cx="2167097" cy="2178428"/>
          </a:xfrm>
          <a:solidFill>
            <a:schemeClr val="bg1"/>
          </a:solidFill>
        </p:spPr>
        <p:txBody>
          <a:bodyPr/>
          <a:lstStyle/>
          <a:p>
            <a:r>
              <a:rPr lang="en-IN" dirty="0"/>
              <a:t>.</a:t>
            </a:r>
          </a:p>
        </p:txBody>
      </p:sp>
      <p:sp>
        <p:nvSpPr>
          <p:cNvPr id="14" name="Text Placeholder 13">
            <a:extLst>
              <a:ext uri="{FF2B5EF4-FFF2-40B4-BE49-F238E27FC236}">
                <a16:creationId xmlns:a16="http://schemas.microsoft.com/office/drawing/2014/main" id="{DC34D6C9-15ED-4E8B-BB77-40B9570F29D8}"/>
              </a:ext>
            </a:extLst>
          </p:cNvPr>
          <p:cNvSpPr>
            <a:spLocks noGrp="1"/>
          </p:cNvSpPr>
          <p:nvPr>
            <p:ph type="body" sz="quarter" idx="15"/>
          </p:nvPr>
        </p:nvSpPr>
        <p:spPr>
          <a:xfrm>
            <a:off x="43630" y="4448402"/>
            <a:ext cx="5155707" cy="5264508"/>
          </a:xfrm>
        </p:spPr>
        <p:txBody>
          <a:bodyPr/>
          <a:lstStyle/>
          <a:p>
            <a:pPr marL="285750" indent="-285750" algn="ctr">
              <a:lnSpc>
                <a:spcPct val="100000"/>
              </a:lnSpc>
              <a:buFont typeface="Arial" panose="020B0604020202020204" pitchFamily="34" charset="0"/>
              <a:buChar char="•"/>
            </a:pPr>
            <a:r>
              <a:rPr lang="en-IN" sz="1600" b="0" i="0" dirty="0">
                <a:solidFill>
                  <a:srgbClr val="000000"/>
                </a:solidFill>
                <a:effectLst/>
                <a:latin typeface="+mn-lt"/>
              </a:rPr>
              <a:t>Hike up to the highest point of Lavasa to see a spectacular sunset , This hiking trail is called the Birds </a:t>
            </a:r>
            <a:r>
              <a:rPr lang="en-IN" sz="1600" b="0" dirty="0">
                <a:solidFill>
                  <a:srgbClr val="000000"/>
                </a:solidFill>
                <a:latin typeface="+mn-lt"/>
              </a:rPr>
              <a:t>T</a:t>
            </a:r>
            <a:r>
              <a:rPr lang="en-IN" sz="1600" b="0" i="0" dirty="0">
                <a:solidFill>
                  <a:srgbClr val="000000"/>
                </a:solidFill>
                <a:effectLst/>
                <a:latin typeface="+mn-lt"/>
              </a:rPr>
              <a:t>rail and starts from opp.  the </a:t>
            </a:r>
            <a:r>
              <a:rPr lang="en-IN" sz="1600" b="0" i="0" dirty="0" err="1">
                <a:solidFill>
                  <a:srgbClr val="000000"/>
                </a:solidFill>
                <a:effectLst/>
                <a:latin typeface="+mn-lt"/>
              </a:rPr>
              <a:t>Ekaant</a:t>
            </a:r>
            <a:r>
              <a:rPr lang="en-IN" sz="1600" b="0" i="0" dirty="0">
                <a:solidFill>
                  <a:srgbClr val="000000"/>
                </a:solidFill>
                <a:effectLst/>
                <a:latin typeface="+mn-lt"/>
              </a:rPr>
              <a:t> </a:t>
            </a:r>
            <a:r>
              <a:rPr lang="en-IN" sz="1600" b="0" dirty="0">
                <a:solidFill>
                  <a:srgbClr val="000000"/>
                </a:solidFill>
                <a:latin typeface="+mn-lt"/>
              </a:rPr>
              <a:t>lobby</a:t>
            </a:r>
            <a:r>
              <a:rPr lang="en-IN" sz="1600" b="0" i="0" dirty="0">
                <a:solidFill>
                  <a:srgbClr val="000000"/>
                </a:solidFill>
                <a:effectLst/>
                <a:latin typeface="+mn-lt"/>
              </a:rPr>
              <a:t> and goes up 3-4 km crossing various Insta</a:t>
            </a:r>
            <a:r>
              <a:rPr lang="en-IN" sz="1600" b="0" dirty="0">
                <a:solidFill>
                  <a:srgbClr val="000000"/>
                </a:solidFill>
                <a:latin typeface="+mn-lt"/>
              </a:rPr>
              <a:t>gram worthy </a:t>
            </a:r>
            <a:r>
              <a:rPr lang="en-IN" sz="1600" b="0" i="0" dirty="0">
                <a:solidFill>
                  <a:srgbClr val="000000"/>
                </a:solidFill>
                <a:effectLst/>
                <a:latin typeface="+mn-lt"/>
              </a:rPr>
              <a:t>view points. </a:t>
            </a:r>
          </a:p>
          <a:p>
            <a:pPr marL="285750" indent="-285750" algn="ctr">
              <a:lnSpc>
                <a:spcPct val="100000"/>
              </a:lnSpc>
              <a:buFont typeface="Arial" panose="020B0604020202020204" pitchFamily="34" charset="0"/>
              <a:buChar char="•"/>
            </a:pPr>
            <a:r>
              <a:rPr lang="en-IN" sz="1600" b="0" i="0" dirty="0">
                <a:solidFill>
                  <a:srgbClr val="000000"/>
                </a:solidFill>
                <a:effectLst/>
                <a:latin typeface="+mn-lt"/>
              </a:rPr>
              <a:t>Scenic  Drive to </a:t>
            </a:r>
            <a:r>
              <a:rPr lang="en-IN" sz="1600" b="0" i="0" dirty="0" err="1">
                <a:solidFill>
                  <a:srgbClr val="000000"/>
                </a:solidFill>
                <a:effectLst/>
                <a:latin typeface="+mn-lt"/>
              </a:rPr>
              <a:t>Dhamanhol</a:t>
            </a:r>
            <a:r>
              <a:rPr lang="en-IN" sz="1600" b="0" i="0" dirty="0">
                <a:solidFill>
                  <a:srgbClr val="000000"/>
                </a:solidFill>
                <a:effectLst/>
                <a:latin typeface="+mn-lt"/>
              </a:rPr>
              <a:t> which is a 12-13 km drive by the waterfront and you can carry our picnic basket and camping chairs with you. </a:t>
            </a:r>
          </a:p>
          <a:p>
            <a:pPr marL="285750" indent="-285750" algn="ctr">
              <a:lnSpc>
                <a:spcPct val="100000"/>
              </a:lnSpc>
              <a:buFont typeface="Arial" panose="020B0604020202020204" pitchFamily="34" charset="0"/>
              <a:buChar char="•"/>
            </a:pPr>
            <a:r>
              <a:rPr lang="en-IN" sz="1600" b="0" dirty="0">
                <a:solidFill>
                  <a:srgbClr val="000000"/>
                </a:solidFill>
                <a:latin typeface="+mn-lt"/>
              </a:rPr>
              <a:t>Boating and other </a:t>
            </a:r>
            <a:r>
              <a:rPr lang="en-IN" sz="1600" b="0" dirty="0" err="1">
                <a:solidFill>
                  <a:srgbClr val="000000"/>
                </a:solidFill>
                <a:latin typeface="+mn-lt"/>
              </a:rPr>
              <a:t>watersports</a:t>
            </a:r>
            <a:r>
              <a:rPr lang="en-IN" sz="1600" b="0" dirty="0">
                <a:solidFill>
                  <a:srgbClr val="000000"/>
                </a:solidFill>
                <a:latin typeface="+mn-lt"/>
              </a:rPr>
              <a:t> at the lakeside promenade which is also dotted with various eateries. ( Would recommend the hand tossed pizzas at Happy Sandwich and Tandoori Chai next to it. ) </a:t>
            </a:r>
          </a:p>
          <a:p>
            <a:pPr marL="285750" indent="-285750" algn="ctr">
              <a:lnSpc>
                <a:spcPct val="100000"/>
              </a:lnSpc>
              <a:buFont typeface="Arial" panose="020B0604020202020204" pitchFamily="34" charset="0"/>
              <a:buChar char="•"/>
            </a:pPr>
            <a:r>
              <a:rPr lang="en-IN" sz="1600" b="0" dirty="0">
                <a:solidFill>
                  <a:srgbClr val="000000"/>
                </a:solidFill>
                <a:latin typeface="+mn-lt"/>
              </a:rPr>
              <a:t>Take our mountain bikes and feel free to cycle around exploring the beautiful landscapes of Lavasa.</a:t>
            </a:r>
          </a:p>
          <a:p>
            <a:pPr marL="285750" indent="-285750" algn="ctr">
              <a:lnSpc>
                <a:spcPct val="100000"/>
              </a:lnSpc>
              <a:buFont typeface="Arial" panose="020B0604020202020204" pitchFamily="34" charset="0"/>
              <a:buChar char="•"/>
            </a:pPr>
            <a:r>
              <a:rPr lang="en-IN" sz="1600" b="0" dirty="0">
                <a:solidFill>
                  <a:srgbClr val="000000"/>
                </a:solidFill>
                <a:latin typeface="+mn-lt"/>
              </a:rPr>
              <a:t>During the monsoons, indulge in some aqua therapy with a dip under the waterfall half a km down the villa.  We recommend you jump straight into the steam room after the chilly waters. </a:t>
            </a:r>
          </a:p>
          <a:p>
            <a:pPr marL="285750" indent="-285750" algn="ctr">
              <a:lnSpc>
                <a:spcPct val="100000"/>
              </a:lnSpc>
              <a:buFont typeface="Arial" panose="020B0604020202020204" pitchFamily="34" charset="0"/>
              <a:buChar char="•"/>
            </a:pPr>
            <a:r>
              <a:rPr lang="en-IN" sz="1600" b="0" dirty="0">
                <a:solidFill>
                  <a:srgbClr val="000000"/>
                </a:solidFill>
                <a:latin typeface="+mn-lt"/>
              </a:rPr>
              <a:t>Enjoy tea &amp; </a:t>
            </a:r>
            <a:r>
              <a:rPr lang="en-IN" sz="1600" b="0" dirty="0" err="1">
                <a:solidFill>
                  <a:srgbClr val="000000"/>
                </a:solidFill>
                <a:latin typeface="+mn-lt"/>
              </a:rPr>
              <a:t>bhajias</a:t>
            </a:r>
            <a:r>
              <a:rPr lang="en-IN" sz="1600" b="0" dirty="0">
                <a:solidFill>
                  <a:srgbClr val="000000"/>
                </a:solidFill>
                <a:latin typeface="+mn-lt"/>
              </a:rPr>
              <a:t> at any of the tea stalls before the main entrance gates </a:t>
            </a:r>
            <a:r>
              <a:rPr lang="en-IN" sz="1600" b="0" dirty="0" err="1">
                <a:solidFill>
                  <a:srgbClr val="000000"/>
                </a:solidFill>
                <a:latin typeface="+mn-lt"/>
              </a:rPr>
              <a:t>enroute</a:t>
            </a:r>
            <a:r>
              <a:rPr lang="en-IN" sz="1600" b="0" dirty="0">
                <a:solidFill>
                  <a:srgbClr val="000000"/>
                </a:solidFill>
                <a:latin typeface="+mn-lt"/>
              </a:rPr>
              <a:t> to Lavasa.      </a:t>
            </a:r>
            <a:r>
              <a:rPr lang="en-IN" sz="1600" b="0" i="0" dirty="0">
                <a:solidFill>
                  <a:srgbClr val="000000"/>
                </a:solidFill>
                <a:effectLst/>
                <a:latin typeface="+mn-lt"/>
              </a:rPr>
              <a:t>    </a:t>
            </a:r>
          </a:p>
          <a:p>
            <a:pPr algn="ctr">
              <a:lnSpc>
                <a:spcPct val="100000"/>
              </a:lnSpc>
            </a:pPr>
            <a:endParaRPr lang="en-IN" b="0" i="0" dirty="0">
              <a:solidFill>
                <a:srgbClr val="000000"/>
              </a:solidFill>
              <a:effectLst/>
              <a:latin typeface="+mn-lt"/>
            </a:endParaRPr>
          </a:p>
          <a:p>
            <a:pPr>
              <a:lnSpc>
                <a:spcPct val="100000"/>
              </a:lnSpc>
            </a:pPr>
            <a:endParaRPr lang="en-IN" dirty="0"/>
          </a:p>
        </p:txBody>
      </p:sp>
      <p:sp>
        <p:nvSpPr>
          <p:cNvPr id="12" name="Title 11">
            <a:extLst>
              <a:ext uri="{FF2B5EF4-FFF2-40B4-BE49-F238E27FC236}">
                <a16:creationId xmlns:a16="http://schemas.microsoft.com/office/drawing/2014/main" id="{5DEA7708-5C87-420A-B634-72DF442EF0E8}"/>
              </a:ext>
            </a:extLst>
          </p:cNvPr>
          <p:cNvSpPr>
            <a:spLocks noGrp="1"/>
          </p:cNvSpPr>
          <p:nvPr>
            <p:ph type="title"/>
          </p:nvPr>
        </p:nvSpPr>
        <p:spPr>
          <a:xfrm>
            <a:off x="5347733" y="296938"/>
            <a:ext cx="2612571" cy="383628"/>
          </a:xfrm>
        </p:spPr>
        <p:txBody>
          <a:bodyPr>
            <a:noAutofit/>
          </a:bodyPr>
          <a:lstStyle/>
          <a:p>
            <a:pPr algn="ctr"/>
            <a:r>
              <a:rPr lang="en-IN" sz="2800" dirty="0"/>
              <a:t>THINGS TO DO</a:t>
            </a:r>
          </a:p>
        </p:txBody>
      </p:sp>
      <p:sp>
        <p:nvSpPr>
          <p:cNvPr id="10" name="TextBox 9">
            <a:extLst>
              <a:ext uri="{FF2B5EF4-FFF2-40B4-BE49-F238E27FC236}">
                <a16:creationId xmlns:a16="http://schemas.microsoft.com/office/drawing/2014/main" id="{7210719B-AA49-4E41-9D4D-0A6A4632DC25}"/>
              </a:ext>
            </a:extLst>
          </p:cNvPr>
          <p:cNvSpPr txBox="1"/>
          <p:nvPr/>
        </p:nvSpPr>
        <p:spPr>
          <a:xfrm>
            <a:off x="1888425" y="4894919"/>
            <a:ext cx="3928258" cy="306366"/>
          </a:xfrm>
          <a:prstGeom prst="rect">
            <a:avLst/>
          </a:prstGeom>
          <a:noFill/>
        </p:spPr>
        <p:txBody>
          <a:bodyPr wrap="square">
            <a:spAutoFit/>
          </a:bodyPr>
          <a:lstStyle/>
          <a:p>
            <a:r>
              <a:rPr lang="en-IN" sz="1391" dirty="0">
                <a:solidFill>
                  <a:srgbClr val="AF973F"/>
                </a:solidFill>
                <a:latin typeface="Lato"/>
              </a:rPr>
              <a:t>.</a:t>
            </a:r>
            <a:endParaRPr lang="en-IN" sz="1391" dirty="0"/>
          </a:p>
        </p:txBody>
      </p:sp>
      <p:sp>
        <p:nvSpPr>
          <p:cNvPr id="18" name="TextBox 17">
            <a:extLst>
              <a:ext uri="{FF2B5EF4-FFF2-40B4-BE49-F238E27FC236}">
                <a16:creationId xmlns:a16="http://schemas.microsoft.com/office/drawing/2014/main" id="{6FDB66B0-E353-4A41-9723-516566A40F5A}"/>
              </a:ext>
            </a:extLst>
          </p:cNvPr>
          <p:cNvSpPr txBox="1"/>
          <p:nvPr/>
        </p:nvSpPr>
        <p:spPr>
          <a:xfrm>
            <a:off x="5347733" y="743710"/>
            <a:ext cx="1136074" cy="369332"/>
          </a:xfrm>
          <a:prstGeom prst="rect">
            <a:avLst/>
          </a:prstGeom>
          <a:solidFill>
            <a:schemeClr val="accent1"/>
          </a:solidFill>
        </p:spPr>
        <p:txBody>
          <a:bodyPr wrap="square" rtlCol="0">
            <a:spAutoFit/>
          </a:bodyPr>
          <a:lstStyle/>
          <a:p>
            <a:endParaRPr lang="en-IN" dirty="0"/>
          </a:p>
        </p:txBody>
      </p:sp>
      <p:pic>
        <p:nvPicPr>
          <p:cNvPr id="6" name="Picture 5" descr="A bicycle parked on the side of a lake&#10;&#10;Description automatically generated">
            <a:extLst>
              <a:ext uri="{FF2B5EF4-FFF2-40B4-BE49-F238E27FC236}">
                <a16:creationId xmlns:a16="http://schemas.microsoft.com/office/drawing/2014/main" id="{758197AD-6ECE-4458-8C1D-A7DC4428B4FA}"/>
              </a:ext>
            </a:extLst>
          </p:cNvPr>
          <p:cNvPicPr>
            <a:picLocks noChangeAspect="1"/>
          </p:cNvPicPr>
          <p:nvPr/>
        </p:nvPicPr>
        <p:blipFill>
          <a:blip r:embed="rId2"/>
          <a:stretch>
            <a:fillRect/>
          </a:stretch>
        </p:blipFill>
        <p:spPr>
          <a:xfrm>
            <a:off x="5262552" y="6221118"/>
            <a:ext cx="2442509" cy="3491791"/>
          </a:xfrm>
          <a:prstGeom prst="rect">
            <a:avLst/>
          </a:prstGeom>
        </p:spPr>
      </p:pic>
      <p:pic>
        <p:nvPicPr>
          <p:cNvPr id="11" name="Picture 10" descr="A large waterfall coming out of the water&#10;&#10;Description automatically generated">
            <a:extLst>
              <a:ext uri="{FF2B5EF4-FFF2-40B4-BE49-F238E27FC236}">
                <a16:creationId xmlns:a16="http://schemas.microsoft.com/office/drawing/2014/main" id="{75F1F731-A955-4615-A7ED-3DA110C45845}"/>
              </a:ext>
            </a:extLst>
          </p:cNvPr>
          <p:cNvPicPr>
            <a:picLocks noChangeAspect="1"/>
          </p:cNvPicPr>
          <p:nvPr/>
        </p:nvPicPr>
        <p:blipFill>
          <a:blip r:embed="rId3"/>
          <a:stretch>
            <a:fillRect/>
          </a:stretch>
        </p:blipFill>
        <p:spPr>
          <a:xfrm>
            <a:off x="5238844" y="2391302"/>
            <a:ext cx="2489925" cy="3319900"/>
          </a:xfrm>
          <a:prstGeom prst="rect">
            <a:avLst/>
          </a:prstGeom>
        </p:spPr>
      </p:pic>
      <p:pic>
        <p:nvPicPr>
          <p:cNvPr id="17" name="Picture 16" descr="A view of a body of water with a mountain in the background&#10;&#10;Description automatically generated">
            <a:extLst>
              <a:ext uri="{FF2B5EF4-FFF2-40B4-BE49-F238E27FC236}">
                <a16:creationId xmlns:a16="http://schemas.microsoft.com/office/drawing/2014/main" id="{AB2EA875-8DBB-4690-AD02-3A810C008B58}"/>
              </a:ext>
            </a:extLst>
          </p:cNvPr>
          <p:cNvPicPr>
            <a:picLocks noChangeAspect="1"/>
          </p:cNvPicPr>
          <p:nvPr/>
        </p:nvPicPr>
        <p:blipFill>
          <a:blip r:embed="rId4"/>
          <a:stretch>
            <a:fillRect/>
          </a:stretch>
        </p:blipFill>
        <p:spPr>
          <a:xfrm>
            <a:off x="-20574" y="-1"/>
            <a:ext cx="5219912" cy="3463637"/>
          </a:xfrm>
          <a:prstGeom prst="rect">
            <a:avLst/>
          </a:prstGeom>
        </p:spPr>
      </p:pic>
    </p:spTree>
    <p:extLst>
      <p:ext uri="{BB962C8B-B14F-4D97-AF65-F5344CB8AC3E}">
        <p14:creationId xmlns:p14="http://schemas.microsoft.com/office/powerpoint/2010/main" val="2440984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43">
            <a:extLst>
              <a:ext uri="{FF2B5EF4-FFF2-40B4-BE49-F238E27FC236}">
                <a16:creationId xmlns:a16="http://schemas.microsoft.com/office/drawing/2014/main" id="{3129AD9F-F5D3-4883-950E-1C34B4DB9F4C}"/>
              </a:ext>
            </a:extLst>
          </p:cNvPr>
          <p:cNvSpPr>
            <a:spLocks noGrp="1"/>
          </p:cNvSpPr>
          <p:nvPr>
            <p:ph type="ctrTitle"/>
          </p:nvPr>
        </p:nvSpPr>
        <p:spPr>
          <a:xfrm>
            <a:off x="5388919" y="6823761"/>
            <a:ext cx="2230393" cy="541948"/>
          </a:xfrm>
        </p:spPr>
        <p:txBody>
          <a:bodyPr/>
          <a:lstStyle/>
          <a:p>
            <a:r>
              <a:rPr lang="en-US" dirty="0">
                <a:solidFill>
                  <a:schemeClr val="tx1">
                    <a:lumMod val="75000"/>
                    <a:lumOff val="25000"/>
                  </a:schemeClr>
                </a:solidFill>
              </a:rPr>
              <a:t>VANARSDEL </a:t>
            </a:r>
            <a:endParaRPr lang="en-US" dirty="0"/>
          </a:p>
        </p:txBody>
      </p:sp>
      <p:pic>
        <p:nvPicPr>
          <p:cNvPr id="48" name="Picture Placeholder 47" descr="Logo placeholder&#10;">
            <a:extLst>
              <a:ext uri="{FF2B5EF4-FFF2-40B4-BE49-F238E27FC236}">
                <a16:creationId xmlns:a16="http://schemas.microsoft.com/office/drawing/2014/main" id="{3C04948C-CB28-40DE-81CA-416496E0A3AF}"/>
              </a:ext>
            </a:extLst>
          </p:cNvPr>
          <p:cNvPicPr>
            <a:picLocks noGrp="1" noChangeAspect="1"/>
          </p:cNvPicPr>
          <p:nvPr>
            <p:ph type="pic" sz="quarter" idx="20"/>
          </p:nvPr>
        </p:nvPicPr>
        <p:blipFill rotWithShape="1">
          <a:blip r:embed="rId2">
            <a:extLst>
              <a:ext uri="{96DAC541-7B7A-43D3-8B79-37D633B846F1}">
                <asvg:svgBlip xmlns:asvg="http://schemas.microsoft.com/office/drawing/2016/SVG/main" r:embed="rId3"/>
              </a:ext>
            </a:extLst>
          </a:blip>
          <a:srcRect/>
          <a:stretch/>
        </p:blipFill>
        <p:spPr>
          <a:xfrm>
            <a:off x="6136596" y="6103854"/>
            <a:ext cx="642794" cy="642794"/>
          </a:xfrm>
        </p:spPr>
      </p:pic>
      <p:sp>
        <p:nvSpPr>
          <p:cNvPr id="35" name="Subtitle 34">
            <a:extLst>
              <a:ext uri="{FF2B5EF4-FFF2-40B4-BE49-F238E27FC236}">
                <a16:creationId xmlns:a16="http://schemas.microsoft.com/office/drawing/2014/main" id="{0007F172-969A-4A21-8442-BA5B7017C432}"/>
              </a:ext>
            </a:extLst>
          </p:cNvPr>
          <p:cNvSpPr>
            <a:spLocks noGrp="1"/>
          </p:cNvSpPr>
          <p:nvPr>
            <p:ph type="subTitle" idx="1"/>
          </p:nvPr>
        </p:nvSpPr>
        <p:spPr>
          <a:xfrm>
            <a:off x="5388915" y="7453054"/>
            <a:ext cx="2138146" cy="305358"/>
          </a:xfrm>
        </p:spPr>
        <p:txBody>
          <a:bodyPr>
            <a:normAutofit fontScale="85000" lnSpcReduction="10000"/>
          </a:bodyPr>
          <a:lstStyle/>
          <a:p>
            <a:r>
              <a:rPr lang="en-US" dirty="0"/>
              <a:t>LOREM IPSUM DOLOR</a:t>
            </a:r>
          </a:p>
        </p:txBody>
      </p:sp>
      <p:sp>
        <p:nvSpPr>
          <p:cNvPr id="31" name="Content Placeholder 30">
            <a:extLst>
              <a:ext uri="{FF2B5EF4-FFF2-40B4-BE49-F238E27FC236}">
                <a16:creationId xmlns:a16="http://schemas.microsoft.com/office/drawing/2014/main" id="{B35D921C-B9E3-4089-899D-6CBC7B764AB9}"/>
              </a:ext>
            </a:extLst>
          </p:cNvPr>
          <p:cNvSpPr>
            <a:spLocks noGrp="1"/>
          </p:cNvSpPr>
          <p:nvPr>
            <p:ph type="body" sz="quarter" idx="22"/>
          </p:nvPr>
        </p:nvSpPr>
        <p:spPr/>
        <p:txBody>
          <a:bodyPr/>
          <a:lstStyle/>
          <a:p>
            <a:r>
              <a:rPr lang="en-US" dirty="0"/>
              <a:t>	</a:t>
            </a:r>
          </a:p>
        </p:txBody>
      </p:sp>
      <p:pic>
        <p:nvPicPr>
          <p:cNvPr id="18" name="Picture Placeholder 4" descr="A house that has a sign on the side of a building&#10;&#10;Description automatically generated">
            <a:extLst>
              <a:ext uri="{FF2B5EF4-FFF2-40B4-BE49-F238E27FC236}">
                <a16:creationId xmlns:a16="http://schemas.microsoft.com/office/drawing/2014/main" id="{1DDCD1E1-0BE3-46D3-90CF-6576E97C8598}"/>
              </a:ext>
            </a:extLst>
          </p:cNvPr>
          <p:cNvPicPr>
            <a:picLocks noChangeAspect="1"/>
          </p:cNvPicPr>
          <p:nvPr/>
        </p:nvPicPr>
        <p:blipFill rotWithShape="1">
          <a:blip r:embed="rId4"/>
          <a:srcRect l="15636" r="15636" b="17208"/>
          <a:stretch/>
        </p:blipFill>
        <p:spPr>
          <a:xfrm>
            <a:off x="0" y="5421502"/>
            <a:ext cx="7772397" cy="4629182"/>
          </a:xfrm>
          <a:prstGeom prst="rect">
            <a:avLst/>
          </a:prstGeom>
        </p:spPr>
      </p:pic>
      <p:sp>
        <p:nvSpPr>
          <p:cNvPr id="14" name="Rectangle 13">
            <a:extLst>
              <a:ext uri="{FF2B5EF4-FFF2-40B4-BE49-F238E27FC236}">
                <a16:creationId xmlns:a16="http://schemas.microsoft.com/office/drawing/2014/main" id="{D3A9D519-99E4-4D3E-8EC0-58F7F398421B}"/>
              </a:ext>
            </a:extLst>
          </p:cNvPr>
          <p:cNvSpPr/>
          <p:nvPr/>
        </p:nvSpPr>
        <p:spPr>
          <a:xfrm rot="5400000">
            <a:off x="-1095349" y="1477807"/>
            <a:ext cx="4192418" cy="1754330"/>
          </a:xfrm>
          <a:prstGeom prst="rect">
            <a:avLst/>
          </a:prstGeom>
          <a:solidFill>
            <a:schemeClr val="accent1"/>
          </a:solidFill>
        </p:spPr>
        <p:txBody>
          <a:bodyPr wrap="square" lIns="91440" tIns="45722" rIns="91440" bIns="45722">
            <a:spAutoFit/>
          </a:bodyPr>
          <a:lstStyle/>
          <a:p>
            <a:pPr algn="ctr"/>
            <a:r>
              <a:rPr lang="en-US" sz="5400" b="1" spc="50" dirty="0">
                <a:ln w="12700">
                  <a:solidFill>
                    <a:schemeClr val="accent1"/>
                  </a:solidFill>
                  <a:prstDash val="solid"/>
                </a:ln>
                <a:solidFill>
                  <a:schemeClr val="accent1">
                    <a:lumMod val="20000"/>
                    <a:lumOff val="80000"/>
                  </a:schemeClr>
                </a:solidFill>
                <a:effectLst>
                  <a:outerShdw dist="38100" dir="2640000" algn="bl" rotWithShape="0">
                    <a:schemeClr val="accent1"/>
                  </a:outerShdw>
                </a:effectLst>
                <a:latin typeface="Copperplate Gothic Bold" panose="020E0705020206020404" pitchFamily="34" charset="0"/>
              </a:rPr>
              <a:t>Other facilities</a:t>
            </a:r>
            <a:endParaRPr lang="en-US" sz="5400" b="1" spc="50" dirty="0">
              <a:ln w="0"/>
              <a:solidFill>
                <a:schemeClr val="accent1">
                  <a:lumMod val="20000"/>
                  <a:lumOff val="80000"/>
                </a:schemeClr>
              </a:solidFill>
              <a:effectLst>
                <a:innerShdw blurRad="63500" dist="50800" dir="13500000">
                  <a:srgbClr val="000000">
                    <a:alpha val="50000"/>
                  </a:srgbClr>
                </a:innerShdw>
              </a:effectLst>
              <a:latin typeface="Copperplate Gothic Bold" panose="020E0705020206020404" pitchFamily="34" charset="0"/>
            </a:endParaRPr>
          </a:p>
        </p:txBody>
      </p:sp>
      <p:sp>
        <p:nvSpPr>
          <p:cNvPr id="20" name="TextBox 19">
            <a:extLst>
              <a:ext uri="{FF2B5EF4-FFF2-40B4-BE49-F238E27FC236}">
                <a16:creationId xmlns:a16="http://schemas.microsoft.com/office/drawing/2014/main" id="{E533115C-7ADA-4552-A97E-22A90E35C0BF}"/>
              </a:ext>
            </a:extLst>
          </p:cNvPr>
          <p:cNvSpPr txBox="1"/>
          <p:nvPr/>
        </p:nvSpPr>
        <p:spPr>
          <a:xfrm>
            <a:off x="2327564" y="66189"/>
            <a:ext cx="5291748" cy="5355312"/>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2"/>
                </a:solidFill>
              </a:rPr>
              <a:t>-24 Hours Hot Water</a:t>
            </a:r>
          </a:p>
          <a:p>
            <a:pPr marL="285750" indent="-285750">
              <a:buFont typeface="Arial" panose="020B0604020202020204" pitchFamily="34" charset="0"/>
              <a:buChar char="•"/>
            </a:pPr>
            <a:r>
              <a:rPr lang="en-IN" dirty="0">
                <a:solidFill>
                  <a:schemeClr val="bg2"/>
                </a:solidFill>
              </a:rPr>
              <a:t>-Power Backup.</a:t>
            </a:r>
          </a:p>
          <a:p>
            <a:pPr marL="285750" indent="-285750">
              <a:buFont typeface="Arial" panose="020B0604020202020204" pitchFamily="34" charset="0"/>
              <a:buChar char="•"/>
            </a:pPr>
            <a:r>
              <a:rPr lang="en-IN" dirty="0">
                <a:solidFill>
                  <a:schemeClr val="bg2"/>
                </a:solidFill>
              </a:rPr>
              <a:t>-Hi speed Internet.</a:t>
            </a:r>
          </a:p>
          <a:p>
            <a:pPr marL="285750" indent="-285750">
              <a:buFont typeface="Arial" panose="020B0604020202020204" pitchFamily="34" charset="0"/>
              <a:buChar char="•"/>
            </a:pPr>
            <a:r>
              <a:rPr lang="en-IN" dirty="0">
                <a:solidFill>
                  <a:schemeClr val="bg2"/>
                </a:solidFill>
              </a:rPr>
              <a:t>-Two bicycles ( M/F) are available at the villa . </a:t>
            </a:r>
          </a:p>
          <a:p>
            <a:pPr marL="285750" indent="-285750">
              <a:buFont typeface="Arial" panose="020B0604020202020204" pitchFamily="34" charset="0"/>
              <a:buChar char="•"/>
            </a:pPr>
            <a:r>
              <a:rPr lang="en-IN" dirty="0">
                <a:solidFill>
                  <a:schemeClr val="bg2"/>
                </a:solidFill>
              </a:rPr>
              <a:t>-Audio system on both levels – Indoor &amp; Outdoor.</a:t>
            </a:r>
          </a:p>
          <a:p>
            <a:pPr marL="285750" indent="-285750">
              <a:buFont typeface="Arial" panose="020B0604020202020204" pitchFamily="34" charset="0"/>
              <a:buChar char="•"/>
            </a:pPr>
            <a:r>
              <a:rPr lang="en-IN" dirty="0">
                <a:solidFill>
                  <a:schemeClr val="bg2"/>
                </a:solidFill>
              </a:rPr>
              <a:t>-Ample parking</a:t>
            </a:r>
          </a:p>
          <a:p>
            <a:pPr marL="285750" indent="-285750">
              <a:buFont typeface="Arial" panose="020B0604020202020204" pitchFamily="34" charset="0"/>
              <a:buChar char="•"/>
            </a:pPr>
            <a:r>
              <a:rPr lang="en-IN" dirty="0">
                <a:solidFill>
                  <a:schemeClr val="bg2"/>
                </a:solidFill>
              </a:rPr>
              <a:t>-Arrangements for one male staff or driver to sleep in the staff quarters.</a:t>
            </a:r>
          </a:p>
          <a:p>
            <a:pPr marL="285750" indent="-285750">
              <a:buFont typeface="Arial" panose="020B0604020202020204" pitchFamily="34" charset="0"/>
              <a:buChar char="•"/>
            </a:pPr>
            <a:r>
              <a:rPr lang="en-IN" dirty="0">
                <a:solidFill>
                  <a:schemeClr val="bg2"/>
                </a:solidFill>
              </a:rPr>
              <a:t>-Maids can sleep in the common areas and use the common bathroom.</a:t>
            </a:r>
          </a:p>
          <a:p>
            <a:pPr marL="285750" indent="-285750">
              <a:buFont typeface="Arial" panose="020B0604020202020204" pitchFamily="34" charset="0"/>
              <a:buChar char="•"/>
            </a:pPr>
            <a:r>
              <a:rPr lang="en-IN" dirty="0">
                <a:solidFill>
                  <a:schemeClr val="bg2"/>
                </a:solidFill>
              </a:rPr>
              <a:t>-Washing Machine, iron / ironing board, safe and hairdryer  are available on request.</a:t>
            </a:r>
          </a:p>
          <a:p>
            <a:pPr marL="285750" indent="-285750">
              <a:buFont typeface="Arial" panose="020B0604020202020204" pitchFamily="34" charset="0"/>
              <a:buChar char="•"/>
            </a:pPr>
            <a:r>
              <a:rPr lang="en-IN" dirty="0">
                <a:solidFill>
                  <a:schemeClr val="bg2"/>
                </a:solidFill>
              </a:rPr>
              <a:t>-All provisions are available 2-3 km away at the local market.  If you need us to procure anything from the market, please let us know a day in advance . </a:t>
            </a:r>
          </a:p>
          <a:p>
            <a:pPr marL="285750" indent="-285750">
              <a:buFont typeface="Arial" panose="020B0604020202020204" pitchFamily="34" charset="0"/>
              <a:buChar char="•"/>
            </a:pPr>
            <a:r>
              <a:rPr lang="en-IN" dirty="0">
                <a:solidFill>
                  <a:schemeClr val="bg2"/>
                </a:solidFill>
              </a:rPr>
              <a:t>-Doctor , Pharmacy , Wine and beer shop, ATM, Petrol Pump &amp; Garage in close proximity</a:t>
            </a:r>
          </a:p>
        </p:txBody>
      </p:sp>
    </p:spTree>
    <p:extLst>
      <p:ext uri="{BB962C8B-B14F-4D97-AF65-F5344CB8AC3E}">
        <p14:creationId xmlns:p14="http://schemas.microsoft.com/office/powerpoint/2010/main" val="4781147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43">
            <a:extLst>
              <a:ext uri="{FF2B5EF4-FFF2-40B4-BE49-F238E27FC236}">
                <a16:creationId xmlns:a16="http://schemas.microsoft.com/office/drawing/2014/main" id="{3129AD9F-F5D3-4883-950E-1C34B4DB9F4C}"/>
              </a:ext>
            </a:extLst>
          </p:cNvPr>
          <p:cNvSpPr>
            <a:spLocks noGrp="1"/>
          </p:cNvSpPr>
          <p:nvPr>
            <p:ph type="ctrTitle"/>
          </p:nvPr>
        </p:nvSpPr>
        <p:spPr>
          <a:xfrm>
            <a:off x="5388919" y="6823761"/>
            <a:ext cx="2230393" cy="541948"/>
          </a:xfrm>
        </p:spPr>
        <p:txBody>
          <a:bodyPr/>
          <a:lstStyle/>
          <a:p>
            <a:r>
              <a:rPr lang="en-US" dirty="0">
                <a:solidFill>
                  <a:schemeClr val="tx1">
                    <a:lumMod val="75000"/>
                    <a:lumOff val="25000"/>
                  </a:schemeClr>
                </a:solidFill>
              </a:rPr>
              <a:t>VANARSDEL </a:t>
            </a:r>
            <a:endParaRPr lang="en-US" dirty="0"/>
          </a:p>
        </p:txBody>
      </p:sp>
      <p:pic>
        <p:nvPicPr>
          <p:cNvPr id="48" name="Picture Placeholder 47" descr="Logo placeholder&#10;">
            <a:extLst>
              <a:ext uri="{FF2B5EF4-FFF2-40B4-BE49-F238E27FC236}">
                <a16:creationId xmlns:a16="http://schemas.microsoft.com/office/drawing/2014/main" id="{3C04948C-CB28-40DE-81CA-416496E0A3AF}"/>
              </a:ext>
            </a:extLst>
          </p:cNvPr>
          <p:cNvPicPr>
            <a:picLocks noGrp="1" noChangeAspect="1"/>
          </p:cNvPicPr>
          <p:nvPr>
            <p:ph type="pic" sz="quarter" idx="20"/>
          </p:nvPr>
        </p:nvPicPr>
        <p:blipFill rotWithShape="1">
          <a:blip r:embed="rId2">
            <a:extLst>
              <a:ext uri="{96DAC541-7B7A-43D3-8B79-37D633B846F1}">
                <asvg:svgBlip xmlns:asvg="http://schemas.microsoft.com/office/drawing/2016/SVG/main" r:embed="rId3"/>
              </a:ext>
            </a:extLst>
          </a:blip>
          <a:srcRect/>
          <a:stretch/>
        </p:blipFill>
        <p:spPr>
          <a:xfrm>
            <a:off x="6136596" y="6103854"/>
            <a:ext cx="642794" cy="642794"/>
          </a:xfrm>
        </p:spPr>
      </p:pic>
      <p:sp>
        <p:nvSpPr>
          <p:cNvPr id="35" name="Subtitle 34">
            <a:extLst>
              <a:ext uri="{FF2B5EF4-FFF2-40B4-BE49-F238E27FC236}">
                <a16:creationId xmlns:a16="http://schemas.microsoft.com/office/drawing/2014/main" id="{0007F172-969A-4A21-8442-BA5B7017C432}"/>
              </a:ext>
            </a:extLst>
          </p:cNvPr>
          <p:cNvSpPr>
            <a:spLocks noGrp="1"/>
          </p:cNvSpPr>
          <p:nvPr>
            <p:ph type="subTitle" idx="1"/>
          </p:nvPr>
        </p:nvSpPr>
        <p:spPr>
          <a:xfrm>
            <a:off x="5388915" y="7453054"/>
            <a:ext cx="2138146" cy="305358"/>
          </a:xfrm>
        </p:spPr>
        <p:txBody>
          <a:bodyPr>
            <a:normAutofit fontScale="85000" lnSpcReduction="10000"/>
          </a:bodyPr>
          <a:lstStyle/>
          <a:p>
            <a:r>
              <a:rPr lang="en-US" dirty="0"/>
              <a:t>LOREM IPSUM DOLOR</a:t>
            </a:r>
          </a:p>
        </p:txBody>
      </p:sp>
      <p:sp>
        <p:nvSpPr>
          <p:cNvPr id="31" name="Content Placeholder 30">
            <a:extLst>
              <a:ext uri="{FF2B5EF4-FFF2-40B4-BE49-F238E27FC236}">
                <a16:creationId xmlns:a16="http://schemas.microsoft.com/office/drawing/2014/main" id="{B35D921C-B9E3-4089-899D-6CBC7B764AB9}"/>
              </a:ext>
            </a:extLst>
          </p:cNvPr>
          <p:cNvSpPr>
            <a:spLocks noGrp="1"/>
          </p:cNvSpPr>
          <p:nvPr>
            <p:ph type="body" sz="quarter" idx="22"/>
          </p:nvPr>
        </p:nvSpPr>
        <p:spPr/>
        <p:txBody>
          <a:bodyPr/>
          <a:lstStyle/>
          <a:p>
            <a:r>
              <a:rPr lang="en-US" dirty="0"/>
              <a:t>	</a:t>
            </a:r>
          </a:p>
        </p:txBody>
      </p:sp>
      <p:sp>
        <p:nvSpPr>
          <p:cNvPr id="14" name="Rectangle 13">
            <a:extLst>
              <a:ext uri="{FF2B5EF4-FFF2-40B4-BE49-F238E27FC236}">
                <a16:creationId xmlns:a16="http://schemas.microsoft.com/office/drawing/2014/main" id="{D3A9D519-99E4-4D3E-8EC0-58F7F398421B}"/>
              </a:ext>
            </a:extLst>
          </p:cNvPr>
          <p:cNvSpPr/>
          <p:nvPr/>
        </p:nvSpPr>
        <p:spPr>
          <a:xfrm rot="5400000">
            <a:off x="-1313732" y="1595946"/>
            <a:ext cx="4629181" cy="1569665"/>
          </a:xfrm>
          <a:prstGeom prst="rect">
            <a:avLst/>
          </a:prstGeom>
          <a:solidFill>
            <a:schemeClr val="accent1"/>
          </a:solidFill>
        </p:spPr>
        <p:txBody>
          <a:bodyPr wrap="square" lIns="91440" tIns="45722" rIns="91440" bIns="45722">
            <a:spAutoFit/>
          </a:bodyPr>
          <a:lstStyle/>
          <a:p>
            <a:pPr algn="ctr"/>
            <a:r>
              <a:rPr lang="en-US" sz="4800" b="1" spc="50" dirty="0">
                <a:ln w="12700">
                  <a:solidFill>
                    <a:schemeClr val="accent1"/>
                  </a:solidFill>
                  <a:prstDash val="solid"/>
                </a:ln>
                <a:solidFill>
                  <a:schemeClr val="accent1">
                    <a:lumMod val="20000"/>
                    <a:lumOff val="80000"/>
                  </a:schemeClr>
                </a:solidFill>
                <a:effectLst>
                  <a:outerShdw dist="38100" dir="2640000" algn="bl" rotWithShape="0">
                    <a:schemeClr val="accent1"/>
                  </a:outerShdw>
                </a:effectLst>
                <a:latin typeface="Copperplate Gothic Bold" panose="020E0705020206020404" pitchFamily="34" charset="0"/>
              </a:rPr>
              <a:t>Terms &amp; conditions</a:t>
            </a:r>
            <a:endParaRPr lang="en-US" sz="4800" b="1" spc="50" dirty="0">
              <a:ln w="0"/>
              <a:solidFill>
                <a:schemeClr val="accent1">
                  <a:lumMod val="20000"/>
                  <a:lumOff val="80000"/>
                </a:schemeClr>
              </a:solidFill>
              <a:effectLst>
                <a:innerShdw blurRad="63500" dist="50800" dir="13500000">
                  <a:srgbClr val="000000">
                    <a:alpha val="50000"/>
                  </a:srgbClr>
                </a:innerShdw>
              </a:effectLst>
              <a:latin typeface="Copperplate Gothic Bold" panose="020E0705020206020404" pitchFamily="34" charset="0"/>
            </a:endParaRPr>
          </a:p>
        </p:txBody>
      </p:sp>
      <p:sp>
        <p:nvSpPr>
          <p:cNvPr id="20" name="TextBox 19">
            <a:extLst>
              <a:ext uri="{FF2B5EF4-FFF2-40B4-BE49-F238E27FC236}">
                <a16:creationId xmlns:a16="http://schemas.microsoft.com/office/drawing/2014/main" id="{E533115C-7ADA-4552-A97E-22A90E35C0BF}"/>
              </a:ext>
            </a:extLst>
          </p:cNvPr>
          <p:cNvSpPr txBox="1"/>
          <p:nvPr/>
        </p:nvSpPr>
        <p:spPr>
          <a:xfrm>
            <a:off x="2576945" y="196842"/>
            <a:ext cx="5195452" cy="5463034"/>
          </a:xfrm>
          <a:prstGeom prst="rect">
            <a:avLst/>
          </a:prstGeom>
          <a:noFill/>
        </p:spPr>
        <p:txBody>
          <a:bodyPr wrap="square" rtlCol="0">
            <a:spAutoFit/>
          </a:bodyPr>
          <a:lstStyle/>
          <a:p>
            <a:pPr marL="285750" indent="-285750">
              <a:spcBef>
                <a:spcPts val="600"/>
              </a:spcBef>
              <a:buFont typeface="Arial" panose="020B0604020202020204" pitchFamily="34" charset="0"/>
              <a:buChar char="•"/>
            </a:pPr>
            <a:r>
              <a:rPr lang="en-IN" i="0" dirty="0">
                <a:solidFill>
                  <a:schemeClr val="bg1"/>
                </a:solidFill>
                <a:effectLst/>
                <a:latin typeface="+mn-lt"/>
              </a:rPr>
              <a:t>Breakfast will be served till 10.30 am, </a:t>
            </a:r>
            <a:r>
              <a:rPr lang="en-IN" dirty="0">
                <a:solidFill>
                  <a:schemeClr val="bg1"/>
                </a:solidFill>
                <a:latin typeface="+mn-lt"/>
              </a:rPr>
              <a:t>L</a:t>
            </a:r>
            <a:r>
              <a:rPr lang="en-IN" i="0" dirty="0">
                <a:solidFill>
                  <a:schemeClr val="bg1"/>
                </a:solidFill>
                <a:effectLst/>
                <a:latin typeface="+mn-lt"/>
              </a:rPr>
              <a:t>unch till </a:t>
            </a:r>
            <a:r>
              <a:rPr lang="en-IN" i="0" dirty="0">
                <a:solidFill>
                  <a:schemeClr val="bg1"/>
                </a:solidFill>
                <a:effectLst/>
              </a:rPr>
              <a:t>3</a:t>
            </a:r>
            <a:r>
              <a:rPr lang="en-IN" i="0" dirty="0">
                <a:solidFill>
                  <a:schemeClr val="bg1"/>
                </a:solidFill>
                <a:effectLst/>
                <a:latin typeface="+mn-lt"/>
              </a:rPr>
              <a:t> pm and Dinner till 11  pm by the staff. After this, if required,  it will be placed in hot cases and guests are free to dine </a:t>
            </a:r>
            <a:r>
              <a:rPr lang="en-IN" dirty="0">
                <a:solidFill>
                  <a:schemeClr val="bg1"/>
                </a:solidFill>
                <a:latin typeface="+mn-lt"/>
              </a:rPr>
              <a:t>when</a:t>
            </a:r>
            <a:r>
              <a:rPr lang="en-IN" i="0" dirty="0">
                <a:solidFill>
                  <a:schemeClr val="bg1"/>
                </a:solidFill>
                <a:effectLst/>
                <a:latin typeface="+mn-lt"/>
              </a:rPr>
              <a:t> they wish</a:t>
            </a:r>
            <a:r>
              <a:rPr lang="en-IN" b="0" i="0" dirty="0">
                <a:solidFill>
                  <a:schemeClr val="bg1"/>
                </a:solidFill>
                <a:effectLst/>
                <a:latin typeface="+mn-lt"/>
              </a:rPr>
              <a:t>.</a:t>
            </a:r>
          </a:p>
          <a:p>
            <a:pPr marL="285750" indent="-285750">
              <a:spcBef>
                <a:spcPts val="600"/>
              </a:spcBef>
              <a:buFont typeface="Arial" panose="020B0604020202020204" pitchFamily="34" charset="0"/>
              <a:buChar char="•"/>
            </a:pPr>
            <a:r>
              <a:rPr lang="en-IN" dirty="0">
                <a:solidFill>
                  <a:schemeClr val="bg1"/>
                </a:solidFill>
              </a:rPr>
              <a:t>The pool and jacuzzi timings are from 9 am to 9 pm. </a:t>
            </a:r>
          </a:p>
          <a:p>
            <a:pPr marL="285750" indent="-285750">
              <a:spcBef>
                <a:spcPts val="600"/>
              </a:spcBef>
              <a:buFont typeface="Arial" panose="020B0604020202020204" pitchFamily="34" charset="0"/>
              <a:buChar char="•"/>
            </a:pPr>
            <a:r>
              <a:rPr lang="en-IN" dirty="0">
                <a:solidFill>
                  <a:schemeClr val="bg1"/>
                </a:solidFill>
              </a:rPr>
              <a:t>Outdoor speakers need to be switched off at 11 pm . You can enjoy music inside the villa at all times . </a:t>
            </a:r>
          </a:p>
          <a:p>
            <a:pPr marL="285750" indent="-285750">
              <a:spcBef>
                <a:spcPts val="600"/>
              </a:spcBef>
              <a:buFont typeface="Arial" panose="020B0604020202020204" pitchFamily="34" charset="0"/>
              <a:buChar char="•"/>
            </a:pPr>
            <a:r>
              <a:rPr lang="en-IN" b="0" i="0" dirty="0">
                <a:solidFill>
                  <a:schemeClr val="bg1"/>
                </a:solidFill>
                <a:effectLst/>
                <a:latin typeface="+mn-lt"/>
              </a:rPr>
              <a:t>Pets are not allowed inside the house or in the p</a:t>
            </a:r>
            <a:r>
              <a:rPr lang="en-IN" dirty="0">
                <a:solidFill>
                  <a:schemeClr val="bg1"/>
                </a:solidFill>
              </a:rPr>
              <a:t>ool. </a:t>
            </a:r>
          </a:p>
          <a:p>
            <a:pPr marL="285750" indent="-285750">
              <a:spcBef>
                <a:spcPts val="600"/>
              </a:spcBef>
              <a:buFont typeface="Arial" panose="020B0604020202020204" pitchFamily="34" charset="0"/>
              <a:buChar char="•"/>
            </a:pPr>
            <a:r>
              <a:rPr lang="en-IN" dirty="0">
                <a:solidFill>
                  <a:schemeClr val="bg1"/>
                </a:solidFill>
              </a:rPr>
              <a:t>Guests will be responsible for any damage to the property.  </a:t>
            </a:r>
          </a:p>
          <a:p>
            <a:pPr marL="285750" indent="-285750">
              <a:spcBef>
                <a:spcPts val="600"/>
              </a:spcBef>
              <a:buFont typeface="Arial" panose="020B0604020202020204" pitchFamily="34" charset="0"/>
              <a:buChar char="•"/>
            </a:pPr>
            <a:r>
              <a:rPr lang="en-IN" dirty="0">
                <a:solidFill>
                  <a:schemeClr val="bg1"/>
                </a:solidFill>
              </a:rPr>
              <a:t>CHECK-IN TIME IS 2 PM AND CHECK-OUT TIME IS 11 AM .   </a:t>
            </a:r>
          </a:p>
          <a:p>
            <a:pPr marL="285750" indent="-285750">
              <a:buFont typeface="Arial" panose="020B0604020202020204" pitchFamily="34" charset="0"/>
              <a:buChar char="•"/>
            </a:pPr>
            <a:endParaRPr lang="en-IN" b="0" i="0" dirty="0">
              <a:solidFill>
                <a:schemeClr val="bg1"/>
              </a:solidFill>
              <a:effectLst/>
              <a:latin typeface="+mn-lt"/>
            </a:endParaRPr>
          </a:p>
          <a:p>
            <a:pPr marL="285750" indent="-285750">
              <a:buFont typeface="Arial" panose="020B0604020202020204" pitchFamily="34" charset="0"/>
              <a:buChar char="•"/>
            </a:pPr>
            <a:endParaRPr lang="en-IN" dirty="0">
              <a:solidFill>
                <a:schemeClr val="bg1"/>
              </a:solidFill>
            </a:endParaRPr>
          </a:p>
        </p:txBody>
      </p:sp>
      <p:pic>
        <p:nvPicPr>
          <p:cNvPr id="3" name="Picture 2" descr="A picture containing tree, outdoor, plant&#10;&#10;Description automatically generated">
            <a:extLst>
              <a:ext uri="{FF2B5EF4-FFF2-40B4-BE49-F238E27FC236}">
                <a16:creationId xmlns:a16="http://schemas.microsoft.com/office/drawing/2014/main" id="{82AEEEBF-C53F-47F1-BEA7-51940F476E26}"/>
              </a:ext>
            </a:extLst>
          </p:cNvPr>
          <p:cNvPicPr>
            <a:picLocks noChangeAspect="1"/>
          </p:cNvPicPr>
          <p:nvPr/>
        </p:nvPicPr>
        <p:blipFill>
          <a:blip r:embed="rId4"/>
          <a:stretch>
            <a:fillRect/>
          </a:stretch>
        </p:blipFill>
        <p:spPr>
          <a:xfrm>
            <a:off x="-3" y="5066023"/>
            <a:ext cx="7772400" cy="5181600"/>
          </a:xfrm>
          <a:prstGeom prst="rect">
            <a:avLst/>
          </a:prstGeom>
        </p:spPr>
      </p:pic>
    </p:spTree>
    <p:extLst>
      <p:ext uri="{BB962C8B-B14F-4D97-AF65-F5344CB8AC3E}">
        <p14:creationId xmlns:p14="http://schemas.microsoft.com/office/powerpoint/2010/main" val="20437225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13">
            <a:extLst>
              <a:ext uri="{FF2B5EF4-FFF2-40B4-BE49-F238E27FC236}">
                <a16:creationId xmlns:a16="http://schemas.microsoft.com/office/drawing/2014/main" id="{CC3D0E30-B8CE-45C9-83C8-E9E8B576B4E8}"/>
              </a:ext>
            </a:extLst>
          </p:cNvPr>
          <p:cNvSpPr txBox="1">
            <a:spLocks/>
          </p:cNvSpPr>
          <p:nvPr/>
        </p:nvSpPr>
        <p:spPr>
          <a:xfrm>
            <a:off x="0" y="5031232"/>
            <a:ext cx="5186313" cy="5010839"/>
          </a:xfrm>
          <a:prstGeom prst="rect">
            <a:avLst/>
          </a:prstGeom>
          <a:solidFill>
            <a:schemeClr val="accent3"/>
          </a:solidFill>
        </p:spPr>
        <p:txBody>
          <a:bodyPr vert="horz" lIns="0" tIns="0" rIns="91440" bIns="45720" rtlCol="0" anchor="ctr">
            <a:noAutofit/>
          </a:bodyPr>
          <a:lstStyle>
            <a:lvl1pPr marL="0" indent="0" algn="l" defTabSz="582920" rtl="0" eaLnBrk="1" latinLnBrk="0" hangingPunct="1">
              <a:lnSpc>
                <a:spcPct val="150000"/>
              </a:lnSpc>
              <a:spcBef>
                <a:spcPts val="636"/>
              </a:spcBef>
              <a:buFont typeface="Arial" panose="020B0604020202020204" pitchFamily="34" charset="0"/>
              <a:buNone/>
              <a:defRPr sz="1545" b="1" kern="1200">
                <a:solidFill>
                  <a:schemeClr val="tx1">
                    <a:lumMod val="75000"/>
                    <a:lumOff val="25000"/>
                  </a:schemeClr>
                </a:solidFill>
                <a:latin typeface="+mj-lt"/>
                <a:ea typeface="+mn-ea"/>
                <a:cs typeface="+mn-cs"/>
              </a:defRPr>
            </a:lvl1pPr>
            <a:lvl2pPr marL="291460" indent="0" algn="l" defTabSz="582920" rtl="0" eaLnBrk="1" latinLnBrk="0" hangingPunct="1">
              <a:lnSpc>
                <a:spcPct val="90000"/>
              </a:lnSpc>
              <a:spcBef>
                <a:spcPts val="318"/>
              </a:spcBef>
              <a:buFont typeface="Arial" panose="020B0604020202020204" pitchFamily="34" charset="0"/>
              <a:buNone/>
              <a:defRPr sz="1530" kern="1200">
                <a:solidFill>
                  <a:schemeClr val="tx1"/>
                </a:solidFill>
                <a:latin typeface="+mn-lt"/>
                <a:ea typeface="+mn-ea"/>
                <a:cs typeface="+mn-cs"/>
              </a:defRPr>
            </a:lvl2pPr>
            <a:lvl3pPr marL="582920" indent="0" algn="l" defTabSz="582920" rtl="0" eaLnBrk="1" latinLnBrk="0" hangingPunct="1">
              <a:lnSpc>
                <a:spcPct val="90000"/>
              </a:lnSpc>
              <a:spcBef>
                <a:spcPts val="318"/>
              </a:spcBef>
              <a:buFont typeface="Arial" panose="020B0604020202020204" pitchFamily="34" charset="0"/>
              <a:buNone/>
              <a:defRPr sz="1275" kern="1200">
                <a:solidFill>
                  <a:schemeClr val="tx1"/>
                </a:solidFill>
                <a:latin typeface="+mn-lt"/>
                <a:ea typeface="+mn-ea"/>
                <a:cs typeface="+mn-cs"/>
              </a:defRPr>
            </a:lvl3pPr>
            <a:lvl4pPr marL="874382" indent="0" algn="l" defTabSz="582920" rtl="0" eaLnBrk="1" latinLnBrk="0" hangingPunct="1">
              <a:lnSpc>
                <a:spcPct val="90000"/>
              </a:lnSpc>
              <a:spcBef>
                <a:spcPts val="318"/>
              </a:spcBef>
              <a:buFont typeface="Arial" panose="020B0604020202020204" pitchFamily="34" charset="0"/>
              <a:buNone/>
              <a:defRPr sz="1147" kern="1200">
                <a:solidFill>
                  <a:schemeClr val="tx1"/>
                </a:solidFill>
                <a:latin typeface="+mn-lt"/>
                <a:ea typeface="+mn-ea"/>
                <a:cs typeface="+mn-cs"/>
              </a:defRPr>
            </a:lvl4pPr>
            <a:lvl5pPr marL="1165841" indent="0" algn="l" defTabSz="582920" rtl="0" eaLnBrk="1" latinLnBrk="0" hangingPunct="1">
              <a:lnSpc>
                <a:spcPct val="90000"/>
              </a:lnSpc>
              <a:spcBef>
                <a:spcPts val="318"/>
              </a:spcBef>
              <a:buFont typeface="Arial" panose="020B0604020202020204" pitchFamily="34" charset="0"/>
              <a:buNone/>
              <a:defRPr sz="1147" kern="1200">
                <a:solidFill>
                  <a:schemeClr val="tx1"/>
                </a:solidFill>
                <a:latin typeface="+mn-lt"/>
                <a:ea typeface="+mn-ea"/>
                <a:cs typeface="+mn-cs"/>
              </a:defRPr>
            </a:lvl5pPr>
            <a:lvl6pPr marL="1603030" indent="-145728" algn="l" defTabSz="582920" rtl="0" eaLnBrk="1" latinLnBrk="0" hangingPunct="1">
              <a:lnSpc>
                <a:spcPct val="90000"/>
              </a:lnSpc>
              <a:spcBef>
                <a:spcPts val="318"/>
              </a:spcBef>
              <a:buFont typeface="Arial" panose="020B0604020202020204" pitchFamily="34" charset="0"/>
              <a:buChar char="•"/>
              <a:defRPr sz="1147" kern="1200">
                <a:solidFill>
                  <a:schemeClr val="tx1"/>
                </a:solidFill>
                <a:latin typeface="+mn-lt"/>
                <a:ea typeface="+mn-ea"/>
                <a:cs typeface="+mn-cs"/>
              </a:defRPr>
            </a:lvl6pPr>
            <a:lvl7pPr marL="1894494" indent="-145728" algn="l" defTabSz="582920" rtl="0" eaLnBrk="1" latinLnBrk="0" hangingPunct="1">
              <a:lnSpc>
                <a:spcPct val="90000"/>
              </a:lnSpc>
              <a:spcBef>
                <a:spcPts val="318"/>
              </a:spcBef>
              <a:buFont typeface="Arial" panose="020B0604020202020204" pitchFamily="34" charset="0"/>
              <a:buChar char="•"/>
              <a:defRPr sz="1147" kern="1200">
                <a:solidFill>
                  <a:schemeClr val="tx1"/>
                </a:solidFill>
                <a:latin typeface="+mn-lt"/>
                <a:ea typeface="+mn-ea"/>
                <a:cs typeface="+mn-cs"/>
              </a:defRPr>
            </a:lvl7pPr>
            <a:lvl8pPr marL="2185951" indent="-145728" algn="l" defTabSz="582920" rtl="0" eaLnBrk="1" latinLnBrk="0" hangingPunct="1">
              <a:lnSpc>
                <a:spcPct val="90000"/>
              </a:lnSpc>
              <a:spcBef>
                <a:spcPts val="318"/>
              </a:spcBef>
              <a:buFont typeface="Arial" panose="020B0604020202020204" pitchFamily="34" charset="0"/>
              <a:buChar char="•"/>
              <a:defRPr sz="1147" kern="1200">
                <a:solidFill>
                  <a:schemeClr val="tx1"/>
                </a:solidFill>
                <a:latin typeface="+mn-lt"/>
                <a:ea typeface="+mn-ea"/>
                <a:cs typeface="+mn-cs"/>
              </a:defRPr>
            </a:lvl8pPr>
            <a:lvl9pPr marL="2477412" indent="-145728" algn="l" defTabSz="582920" rtl="0" eaLnBrk="1" latinLnBrk="0" hangingPunct="1">
              <a:lnSpc>
                <a:spcPct val="90000"/>
              </a:lnSpc>
              <a:spcBef>
                <a:spcPts val="318"/>
              </a:spcBef>
              <a:buFont typeface="Arial" panose="020B0604020202020204" pitchFamily="34" charset="0"/>
              <a:buChar char="•"/>
              <a:defRPr sz="1147" kern="1200">
                <a:solidFill>
                  <a:schemeClr val="tx1"/>
                </a:solidFill>
                <a:latin typeface="+mn-lt"/>
                <a:ea typeface="+mn-ea"/>
                <a:cs typeface="+mn-cs"/>
              </a:defRPr>
            </a:lvl9pPr>
          </a:lstStyle>
          <a:p>
            <a:pPr eaLnBrk="0" fontAlgn="base" hangingPunct="0">
              <a:lnSpc>
                <a:spcPct val="100000"/>
              </a:lnSpc>
              <a:spcBef>
                <a:spcPct val="0"/>
              </a:spcBef>
              <a:spcAft>
                <a:spcPct val="0"/>
              </a:spcAft>
            </a:pPr>
            <a:r>
              <a:rPr lang="en-US" altLang="en-US" sz="3200" dirty="0">
                <a:solidFill>
                  <a:schemeClr val="bg2"/>
                </a:solidFill>
                <a:latin typeface="Angsana New" panose="02020603050405020304" pitchFamily="18" charset="-34"/>
                <a:cs typeface="Angsana New" panose="02020603050405020304" pitchFamily="18" charset="-34"/>
              </a:rPr>
              <a:t>on 9970456784.</a:t>
            </a:r>
          </a:p>
          <a:p>
            <a:pPr eaLnBrk="0" fontAlgn="base" hangingPunct="0">
              <a:lnSpc>
                <a:spcPct val="100000"/>
              </a:lnSpc>
              <a:spcBef>
                <a:spcPct val="0"/>
              </a:spcBef>
              <a:spcAft>
                <a:spcPct val="0"/>
              </a:spcAft>
            </a:pPr>
            <a:r>
              <a:rPr lang="en-US" altLang="en-US" sz="3200" dirty="0">
                <a:solidFill>
                  <a:schemeClr val="bg2"/>
                </a:solidFill>
                <a:latin typeface="Angsana New" panose="02020603050405020304" pitchFamily="18" charset="-34"/>
                <a:cs typeface="Angsana New" panose="02020603050405020304" pitchFamily="18" charset="-34"/>
              </a:rPr>
              <a:t>  </a:t>
            </a:r>
            <a:endParaRPr lang="en-US" sz="3200" dirty="0">
              <a:solidFill>
                <a:schemeClr val="bg2"/>
              </a:solidFill>
              <a:latin typeface="Angsana New" panose="02020603050405020304" pitchFamily="18" charset="-34"/>
              <a:cs typeface="Angsana New" panose="02020603050405020304" pitchFamily="18" charset="-34"/>
            </a:endParaRPr>
          </a:p>
          <a:p>
            <a:pPr eaLnBrk="0" fontAlgn="base" hangingPunct="0">
              <a:lnSpc>
                <a:spcPct val="100000"/>
              </a:lnSpc>
              <a:spcBef>
                <a:spcPct val="0"/>
              </a:spcBef>
              <a:spcAft>
                <a:spcPct val="0"/>
              </a:spcAft>
            </a:pPr>
            <a:r>
              <a:rPr lang="en-US" sz="2800" dirty="0">
                <a:solidFill>
                  <a:schemeClr val="bg2"/>
                </a:solidFill>
                <a:latin typeface="Angsana New" panose="02020603050405020304" pitchFamily="18" charset="-34"/>
                <a:cs typeface="Angsana New" panose="02020603050405020304" pitchFamily="18" charset="-34"/>
              </a:rPr>
              <a:t>Email : </a:t>
            </a:r>
            <a:r>
              <a:rPr lang="en-US" sz="3200" dirty="0">
                <a:solidFill>
                  <a:schemeClr val="bg2"/>
                </a:solidFill>
                <a:latin typeface="Angsana New" panose="02020603050405020304" pitchFamily="18" charset="-34"/>
                <a:cs typeface="Angsana New" panose="02020603050405020304" pitchFamily="18" charset="-34"/>
              </a:rPr>
              <a:t>soultreevilla@gmail.com</a:t>
            </a:r>
          </a:p>
        </p:txBody>
      </p:sp>
      <p:pic>
        <p:nvPicPr>
          <p:cNvPr id="27" name="Picture 26" descr="A picture containing game&#10;&#10;Description automatically generated">
            <a:extLst>
              <a:ext uri="{FF2B5EF4-FFF2-40B4-BE49-F238E27FC236}">
                <a16:creationId xmlns:a16="http://schemas.microsoft.com/office/drawing/2014/main" id="{53BBB944-C6EC-468E-9D56-05F09BBC93C8}"/>
              </a:ext>
            </a:extLst>
          </p:cNvPr>
          <p:cNvPicPr/>
          <p:nvPr/>
        </p:nvPicPr>
        <p:blipFill>
          <a:blip r:embed="rId2">
            <a:extLst>
              <a:ext uri="{28A0092B-C50C-407E-A947-70E740481C1C}">
                <a14:useLocalDpi xmlns:a14="http://schemas.microsoft.com/office/drawing/2010/main" val="0"/>
              </a:ext>
            </a:extLst>
          </a:blip>
          <a:stretch>
            <a:fillRect/>
          </a:stretch>
        </p:blipFill>
        <p:spPr>
          <a:xfrm>
            <a:off x="5186313" y="7685712"/>
            <a:ext cx="2586087" cy="1607127"/>
          </a:xfrm>
          <a:prstGeom prst="rect">
            <a:avLst/>
          </a:prstGeom>
        </p:spPr>
      </p:pic>
      <p:pic>
        <p:nvPicPr>
          <p:cNvPr id="5122" name="Picture 2">
            <a:extLst>
              <a:ext uri="{FF2B5EF4-FFF2-40B4-BE49-F238E27FC236}">
                <a16:creationId xmlns:a16="http://schemas.microsoft.com/office/drawing/2014/main" id="{0E2035D4-D58B-4563-954B-C45DB2A401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8361"/>
            <a:ext cx="7772400" cy="5010839"/>
          </a:xfrm>
          <a:prstGeom prst="rect">
            <a:avLst/>
          </a:prstGeom>
          <a:noFill/>
          <a:extLst>
            <a:ext uri="{909E8E84-426E-40DD-AFC4-6F175D3DCCD1}">
              <a14:hiddenFill xmlns:a14="http://schemas.microsoft.com/office/drawing/2010/main">
                <a:solidFill>
                  <a:srgbClr val="FFFFFF"/>
                </a:solidFill>
              </a14:hiddenFill>
            </a:ext>
          </a:extLst>
        </p:spPr>
      </p:pic>
      <p:sp>
        <p:nvSpPr>
          <p:cNvPr id="5131" name="Text Placeholder 57">
            <a:extLst>
              <a:ext uri="{FF2B5EF4-FFF2-40B4-BE49-F238E27FC236}">
                <a16:creationId xmlns:a16="http://schemas.microsoft.com/office/drawing/2014/main" id="{478D7BE8-CB25-4CC1-8315-0740A0BEFD1A}"/>
              </a:ext>
            </a:extLst>
          </p:cNvPr>
          <p:cNvSpPr txBox="1">
            <a:spLocks/>
          </p:cNvSpPr>
          <p:nvPr/>
        </p:nvSpPr>
        <p:spPr>
          <a:xfrm>
            <a:off x="0" y="4047652"/>
            <a:ext cx="4457700" cy="4618105"/>
          </a:xfrm>
          <a:prstGeom prst="rect">
            <a:avLst/>
          </a:prstGeom>
          <a:solidFill>
            <a:schemeClr val="bg1"/>
          </a:solidFill>
        </p:spPr>
        <p:txBody>
          <a:bodyPr/>
          <a:lstStyle>
            <a:lvl1pPr marL="0" indent="0" algn="l" defTabSz="582909" rtl="0" eaLnBrk="1" latinLnBrk="0" hangingPunct="1">
              <a:lnSpc>
                <a:spcPct val="90000"/>
              </a:lnSpc>
              <a:spcBef>
                <a:spcPts val="637"/>
              </a:spcBef>
              <a:buFont typeface="Arial" panose="020B0604020202020204" pitchFamily="34" charset="0"/>
              <a:buNone/>
              <a:defRPr sz="1785" kern="1200">
                <a:solidFill>
                  <a:schemeClr val="tx1"/>
                </a:solidFill>
                <a:latin typeface="+mn-lt"/>
                <a:ea typeface="+mn-ea"/>
                <a:cs typeface="+mn-cs"/>
              </a:defRPr>
            </a:lvl1pPr>
            <a:lvl2pPr marL="291455" indent="0" algn="l" defTabSz="582909" rtl="0" eaLnBrk="1" latinLnBrk="0" hangingPunct="1">
              <a:lnSpc>
                <a:spcPct val="90000"/>
              </a:lnSpc>
              <a:spcBef>
                <a:spcPts val="319"/>
              </a:spcBef>
              <a:buFont typeface="Arial" panose="020B0604020202020204" pitchFamily="34" charset="0"/>
              <a:buNone/>
              <a:defRPr sz="1530" kern="1200">
                <a:solidFill>
                  <a:schemeClr val="tx1"/>
                </a:solidFill>
                <a:latin typeface="+mn-lt"/>
                <a:ea typeface="+mn-ea"/>
                <a:cs typeface="+mn-cs"/>
              </a:defRPr>
            </a:lvl2pPr>
            <a:lvl3pPr marL="582909" indent="0" algn="l" defTabSz="582909" rtl="0" eaLnBrk="1" latinLnBrk="0" hangingPunct="1">
              <a:lnSpc>
                <a:spcPct val="90000"/>
              </a:lnSpc>
              <a:spcBef>
                <a:spcPts val="319"/>
              </a:spcBef>
              <a:buFont typeface="Arial" panose="020B0604020202020204" pitchFamily="34" charset="0"/>
              <a:buNone/>
              <a:defRPr sz="1275" kern="1200">
                <a:solidFill>
                  <a:schemeClr val="tx1"/>
                </a:solidFill>
                <a:latin typeface="+mn-lt"/>
                <a:ea typeface="+mn-ea"/>
                <a:cs typeface="+mn-cs"/>
              </a:defRPr>
            </a:lvl3pPr>
            <a:lvl4pPr marL="874364"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4pPr>
            <a:lvl5pPr marL="1165819"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5pPr>
            <a:lvl6pPr marL="1603001"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6pPr>
            <a:lvl7pPr marL="1894456"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7pPr>
            <a:lvl8pPr marL="2185910"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8pPr>
            <a:lvl9pPr marL="2477365"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9pPr>
          </a:lstStyle>
          <a:p>
            <a:pPr eaLnBrk="0" fontAlgn="base" hangingPunct="0">
              <a:lnSpc>
                <a:spcPct val="100000"/>
              </a:lnSpc>
              <a:spcBef>
                <a:spcPct val="0"/>
              </a:spcBef>
              <a:spcAft>
                <a:spcPct val="0"/>
              </a:spcAft>
            </a:pPr>
            <a:endParaRPr lang="en-US" altLang="en-US" sz="4000" b="0" dirty="0">
              <a:solidFill>
                <a:schemeClr val="tx1"/>
              </a:solidFill>
              <a:latin typeface="Angsana New" panose="02020603050405020304" pitchFamily="18" charset="-34"/>
              <a:cs typeface="Times New Roman" panose="02020603050405020304" pitchFamily="18" charset="0"/>
            </a:endParaRPr>
          </a:p>
          <a:p>
            <a:pPr eaLnBrk="0" fontAlgn="base" hangingPunct="0">
              <a:lnSpc>
                <a:spcPct val="100000"/>
              </a:lnSpc>
              <a:spcBef>
                <a:spcPct val="0"/>
              </a:spcBef>
              <a:spcAft>
                <a:spcPct val="0"/>
              </a:spcAft>
            </a:pPr>
            <a:r>
              <a:rPr lang="en-US" altLang="en-US" sz="3600" b="1" dirty="0">
                <a:solidFill>
                  <a:srgbClr val="AF973F"/>
                </a:solidFill>
                <a:latin typeface="Angsana New" panose="02020603050405020304" pitchFamily="18" charset="-34"/>
                <a:cs typeface="Angsana New" panose="02020603050405020304" pitchFamily="18" charset="-34"/>
              </a:rPr>
              <a:t>The Owners  </a:t>
            </a:r>
          </a:p>
          <a:p>
            <a:pPr eaLnBrk="0" fontAlgn="base" hangingPunct="0">
              <a:lnSpc>
                <a:spcPct val="100000"/>
              </a:lnSpc>
              <a:spcBef>
                <a:spcPct val="0"/>
              </a:spcBef>
              <a:spcAft>
                <a:spcPct val="0"/>
              </a:spcAft>
            </a:pPr>
            <a:r>
              <a:rPr lang="en-US" altLang="en-US" sz="3600" dirty="0">
                <a:solidFill>
                  <a:srgbClr val="AF973F"/>
                </a:solidFill>
                <a:latin typeface="Angsana New" panose="02020603050405020304" pitchFamily="18" charset="-34"/>
                <a:cs typeface="Angsana New" panose="02020603050405020304" pitchFamily="18" charset="-34"/>
              </a:rPr>
              <a:t>Vikas and Shivani are the property owners. If you have any special requirements, queries or feedback, you can reach out at any time to Shivani on 9970456784 or Vikas on 9970456783. </a:t>
            </a:r>
            <a:endParaRPr lang="en-US" sz="3600" dirty="0">
              <a:solidFill>
                <a:srgbClr val="AF973F"/>
              </a:solidFill>
              <a:latin typeface="Angsana New" panose="02020603050405020304" pitchFamily="18" charset="-34"/>
              <a:cs typeface="Angsana New" panose="02020603050405020304" pitchFamily="18" charset="-34"/>
            </a:endParaRPr>
          </a:p>
        </p:txBody>
      </p:sp>
      <p:sp>
        <p:nvSpPr>
          <p:cNvPr id="5132" name="TextBox 5131">
            <a:extLst>
              <a:ext uri="{FF2B5EF4-FFF2-40B4-BE49-F238E27FC236}">
                <a16:creationId xmlns:a16="http://schemas.microsoft.com/office/drawing/2014/main" id="{E4E317DF-DBCB-4396-8026-5A7CDC005ABD}"/>
              </a:ext>
            </a:extLst>
          </p:cNvPr>
          <p:cNvSpPr txBox="1"/>
          <p:nvPr/>
        </p:nvSpPr>
        <p:spPr>
          <a:xfrm>
            <a:off x="0" y="9412069"/>
            <a:ext cx="7772400" cy="738664"/>
          </a:xfrm>
          <a:prstGeom prst="rect">
            <a:avLst/>
          </a:prstGeom>
          <a:solidFill>
            <a:schemeClr val="accent1"/>
          </a:solidFill>
        </p:spPr>
        <p:txBody>
          <a:bodyPr wrap="square" rtlCol="0">
            <a:spAutoFit/>
          </a:bodyPr>
          <a:lstStyle/>
          <a:p>
            <a:pPr algn="ctr"/>
            <a:r>
              <a:rPr lang="en-IN" sz="2400" dirty="0"/>
              <a:t>Email : soultreevilla@gmail.com</a:t>
            </a:r>
          </a:p>
          <a:p>
            <a:endParaRPr lang="en-IN" dirty="0"/>
          </a:p>
        </p:txBody>
      </p:sp>
    </p:spTree>
    <p:extLst>
      <p:ext uri="{BB962C8B-B14F-4D97-AF65-F5344CB8AC3E}">
        <p14:creationId xmlns:p14="http://schemas.microsoft.com/office/powerpoint/2010/main" val="719325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descr="A large building&#10;&#10;Description automatically generated">
            <a:extLst>
              <a:ext uri="{FF2B5EF4-FFF2-40B4-BE49-F238E27FC236}">
                <a16:creationId xmlns:a16="http://schemas.microsoft.com/office/drawing/2014/main" id="{89D2749B-EEAD-4D6D-9B28-97C09ED6DD6A}"/>
              </a:ext>
            </a:extLst>
          </p:cNvPr>
          <p:cNvPicPr>
            <a:picLocks noChangeAspect="1"/>
          </p:cNvPicPr>
          <p:nvPr/>
        </p:nvPicPr>
        <p:blipFill rotWithShape="1">
          <a:blip r:embed="rId2"/>
          <a:srcRect b="17214"/>
          <a:stretch/>
        </p:blipFill>
        <p:spPr>
          <a:xfrm>
            <a:off x="2" y="0"/>
            <a:ext cx="7772400" cy="4289612"/>
          </a:xfrm>
          <a:prstGeom prst="rect">
            <a:avLst/>
          </a:prstGeom>
        </p:spPr>
      </p:pic>
      <p:sp>
        <p:nvSpPr>
          <p:cNvPr id="20" name="Text Placeholder 19">
            <a:extLst>
              <a:ext uri="{FF2B5EF4-FFF2-40B4-BE49-F238E27FC236}">
                <a16:creationId xmlns:a16="http://schemas.microsoft.com/office/drawing/2014/main" id="{54453B2D-472B-4AE9-A65C-E3AB43FFD214}"/>
              </a:ext>
            </a:extLst>
          </p:cNvPr>
          <p:cNvSpPr>
            <a:spLocks noGrp="1"/>
          </p:cNvSpPr>
          <p:nvPr>
            <p:ph type="body" sz="quarter" idx="25"/>
          </p:nvPr>
        </p:nvSpPr>
        <p:spPr/>
        <p:txBody>
          <a:bodyPr/>
          <a:lstStyle/>
          <a:p>
            <a:endParaRPr lang="en-IN"/>
          </a:p>
        </p:txBody>
      </p:sp>
      <p:sp>
        <p:nvSpPr>
          <p:cNvPr id="37" name="TextBox 36">
            <a:extLst>
              <a:ext uri="{FF2B5EF4-FFF2-40B4-BE49-F238E27FC236}">
                <a16:creationId xmlns:a16="http://schemas.microsoft.com/office/drawing/2014/main" id="{D2B720D3-3EFB-4D17-94D7-BDF9BC7A09E8}"/>
              </a:ext>
            </a:extLst>
          </p:cNvPr>
          <p:cNvSpPr txBox="1"/>
          <p:nvPr/>
        </p:nvSpPr>
        <p:spPr>
          <a:xfrm>
            <a:off x="16327" y="4289612"/>
            <a:ext cx="7772399" cy="6001643"/>
          </a:xfrm>
          <a:prstGeom prst="rect">
            <a:avLst/>
          </a:prstGeom>
          <a:solidFill>
            <a:schemeClr val="accent1"/>
          </a:solidFill>
        </p:spPr>
        <p:txBody>
          <a:bodyPr wrap="square" rtlCol="0">
            <a:spAutoFit/>
          </a:bodyPr>
          <a:lstStyle/>
          <a:p>
            <a:r>
              <a:rPr lang="en-IN" sz="2000" b="1" dirty="0">
                <a:solidFill>
                  <a:srgbClr val="7C123A"/>
                </a:solidFill>
                <a:effectLst/>
              </a:rPr>
              <a:t>Let me walk you through the villa….</a:t>
            </a:r>
          </a:p>
          <a:p>
            <a:r>
              <a:rPr lang="en-IN" dirty="0"/>
              <a:t> </a:t>
            </a:r>
          </a:p>
          <a:p>
            <a:r>
              <a:rPr lang="en-IN" dirty="0"/>
              <a:t>The interiors is an eclectic mix of influences from our travel across the globe. The furniture is sourced from Bali and Turkey. You will also find trinkets from </a:t>
            </a:r>
            <a:r>
              <a:rPr lang="en-IN" dirty="0" err="1"/>
              <a:t>Chor</a:t>
            </a:r>
            <a:r>
              <a:rPr lang="en-IN" dirty="0"/>
              <a:t> Bazaar, carved pieces from Jodhpur and other décor sourced by the owners on their travels.</a:t>
            </a:r>
          </a:p>
          <a:p>
            <a:endParaRPr lang="en-IN" dirty="0"/>
          </a:p>
          <a:p>
            <a:r>
              <a:rPr lang="en-IN" sz="2000" b="1" dirty="0"/>
              <a:t>Living &amp; Dining Areas:</a:t>
            </a:r>
          </a:p>
          <a:p>
            <a:pPr marL="285750" indent="-285750">
              <a:buFontTx/>
              <a:buChar char="-"/>
            </a:pPr>
            <a:r>
              <a:rPr lang="en-IN" dirty="0"/>
              <a:t>The living area is located on the ground floor with seating for 8 to 10 people and connects  to a outdoor </a:t>
            </a:r>
            <a:r>
              <a:rPr lang="en-IN" dirty="0" err="1"/>
              <a:t>verandah</a:t>
            </a:r>
            <a:r>
              <a:rPr lang="en-IN" dirty="0"/>
              <a:t> / lawn which has lounge seating for  10-12 people.</a:t>
            </a:r>
          </a:p>
          <a:p>
            <a:pPr marL="285750" indent="-285750">
              <a:buFontTx/>
              <a:buChar char="-"/>
            </a:pPr>
            <a:r>
              <a:rPr lang="en-IN" dirty="0"/>
              <a:t>The dining table seats 10 people. Buffet style arrangements can be made for more people. </a:t>
            </a:r>
          </a:p>
          <a:p>
            <a:pPr marL="285750" indent="-285750">
              <a:buFontTx/>
              <a:buChar char="-"/>
            </a:pPr>
            <a:r>
              <a:rPr lang="en-IN" dirty="0"/>
              <a:t>Connect to the music system ( RX – V485) on your Bluetooth and you will get state of the art sound in both the indoor and outdoor areas .  </a:t>
            </a:r>
          </a:p>
          <a:p>
            <a:r>
              <a:rPr lang="en-IN" sz="2000" b="1" dirty="0"/>
              <a:t>Kitchen:</a:t>
            </a:r>
          </a:p>
          <a:p>
            <a:r>
              <a:rPr lang="en-IN" dirty="0"/>
              <a:t>- The villa has a fully functional kitchen and is accessible to guests</a:t>
            </a:r>
          </a:p>
          <a:p>
            <a:r>
              <a:rPr lang="en-IN" dirty="0"/>
              <a:t>- The following equipment’s are available in the kitchen: Refrigerator with   ice and water dispenser  cooking utensils, stove, induction , oven, microwave, electric kettle , washing machine and a RO water purifier. </a:t>
            </a:r>
          </a:p>
          <a:p>
            <a:endParaRPr lang="en-IN" dirty="0"/>
          </a:p>
        </p:txBody>
      </p:sp>
    </p:spTree>
    <p:extLst>
      <p:ext uri="{BB962C8B-B14F-4D97-AF65-F5344CB8AC3E}">
        <p14:creationId xmlns:p14="http://schemas.microsoft.com/office/powerpoint/2010/main" val="569082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50EF2A38-EBA6-4EB5-9CFD-7BAAF7FAF0B6}"/>
              </a:ext>
            </a:extLst>
          </p:cNvPr>
          <p:cNvSpPr>
            <a:spLocks noGrp="1"/>
          </p:cNvSpPr>
          <p:nvPr>
            <p:ph type="body" sz="quarter" idx="15"/>
          </p:nvPr>
        </p:nvSpPr>
        <p:spPr/>
        <p:txBody>
          <a:bodyPr/>
          <a:lstStyle/>
          <a:p>
            <a:endParaRPr lang="en-IN"/>
          </a:p>
        </p:txBody>
      </p:sp>
      <p:sp>
        <p:nvSpPr>
          <p:cNvPr id="38" name="Text Placeholder 28">
            <a:extLst>
              <a:ext uri="{FF2B5EF4-FFF2-40B4-BE49-F238E27FC236}">
                <a16:creationId xmlns:a16="http://schemas.microsoft.com/office/drawing/2014/main" id="{D66FE232-41F5-4ADA-B0A0-F448CB607FD7}"/>
              </a:ext>
            </a:extLst>
          </p:cNvPr>
          <p:cNvSpPr txBox="1">
            <a:spLocks/>
          </p:cNvSpPr>
          <p:nvPr/>
        </p:nvSpPr>
        <p:spPr>
          <a:xfrm>
            <a:off x="207017" y="3573964"/>
            <a:ext cx="4752397" cy="1294219"/>
          </a:xfrm>
          <a:prstGeom prst="rect">
            <a:avLst/>
          </a:prstGeom>
          <a:ln>
            <a:noFill/>
          </a:ln>
        </p:spPr>
        <p:txBody>
          <a:bodyPr vert="horz" lIns="0" tIns="0" rIns="91440" bIns="45720" rtlCol="0" anchor="ctr">
            <a:noAutofit/>
          </a:bodyPr>
          <a:lstStyle>
            <a:lvl1pPr marL="0" indent="0" algn="l" defTabSz="706569" rtl="0" eaLnBrk="1" latinLnBrk="0" hangingPunct="1">
              <a:lnSpc>
                <a:spcPct val="150000"/>
              </a:lnSpc>
              <a:spcBef>
                <a:spcPts val="772"/>
              </a:spcBef>
              <a:buFont typeface="Arial" panose="020B0604020202020204" pitchFamily="34" charset="0"/>
              <a:buNone/>
              <a:defRPr sz="1545" b="1" kern="1200">
                <a:solidFill>
                  <a:schemeClr val="tx1">
                    <a:lumMod val="75000"/>
                    <a:lumOff val="25000"/>
                  </a:schemeClr>
                </a:solidFill>
                <a:latin typeface="+mj-lt"/>
                <a:ea typeface="+mn-ea"/>
                <a:cs typeface="+mn-cs"/>
              </a:defRPr>
            </a:lvl1pPr>
            <a:lvl2pPr marL="529929" indent="-176642" algn="l" defTabSz="706569" rtl="0" eaLnBrk="1" latinLnBrk="0" hangingPunct="1">
              <a:lnSpc>
                <a:spcPct val="90000"/>
              </a:lnSpc>
              <a:spcBef>
                <a:spcPts val="386"/>
              </a:spcBef>
              <a:buFont typeface="Arial" panose="020B0604020202020204" pitchFamily="34" charset="0"/>
              <a:buChar char="•"/>
              <a:defRPr sz="1854" kern="1200">
                <a:solidFill>
                  <a:schemeClr val="tx1"/>
                </a:solidFill>
                <a:latin typeface="+mn-lt"/>
                <a:ea typeface="+mn-ea"/>
                <a:cs typeface="+mn-cs"/>
              </a:defRPr>
            </a:lvl2pPr>
            <a:lvl3pPr marL="883213" indent="-176642" algn="l" defTabSz="706569" rtl="0" eaLnBrk="1" latinLnBrk="0" hangingPunct="1">
              <a:lnSpc>
                <a:spcPct val="90000"/>
              </a:lnSpc>
              <a:spcBef>
                <a:spcPts val="386"/>
              </a:spcBef>
              <a:buFont typeface="Arial" panose="020B0604020202020204" pitchFamily="34" charset="0"/>
              <a:buChar char="•"/>
              <a:defRPr sz="1545" kern="1200">
                <a:solidFill>
                  <a:schemeClr val="tx1"/>
                </a:solidFill>
                <a:latin typeface="+mn-lt"/>
                <a:ea typeface="+mn-ea"/>
                <a:cs typeface="+mn-cs"/>
              </a:defRPr>
            </a:lvl3pPr>
            <a:lvl4pPr marL="1236500"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4pPr>
            <a:lvl5pPr marL="1589784"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5pPr>
            <a:lvl6pPr marL="1943068"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6pPr>
            <a:lvl7pPr marL="2296353"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7pPr>
            <a:lvl8pPr marL="2649639"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8pPr>
            <a:lvl9pPr marL="3002925" indent="-176642" algn="l" defTabSz="706569" rtl="0" eaLnBrk="1" latinLnBrk="0" hangingPunct="1">
              <a:lnSpc>
                <a:spcPct val="90000"/>
              </a:lnSpc>
              <a:spcBef>
                <a:spcPts val="386"/>
              </a:spcBef>
              <a:buFont typeface="Arial" panose="020B0604020202020204" pitchFamily="34" charset="0"/>
              <a:buChar char="•"/>
              <a:defRPr sz="1391" kern="1200">
                <a:solidFill>
                  <a:schemeClr val="tx1"/>
                </a:solidFill>
                <a:latin typeface="+mn-lt"/>
                <a:ea typeface="+mn-ea"/>
                <a:cs typeface="+mn-cs"/>
              </a:defRPr>
            </a:lvl9pPr>
          </a:lstStyle>
          <a:p>
            <a:r>
              <a:rPr lang="en-IN" sz="1800" i="1" dirty="0">
                <a:solidFill>
                  <a:schemeClr val="bg1"/>
                </a:solidFill>
                <a:latin typeface="Lato"/>
              </a:rPr>
              <a:t>“Soul Tree comes to you from experiences deep within our hearts – And it’s all for you, the way you like it “ </a:t>
            </a:r>
            <a:endParaRPr lang="en-US" sz="1800" i="1" dirty="0">
              <a:solidFill>
                <a:schemeClr val="bg1"/>
              </a:solidFill>
            </a:endParaRPr>
          </a:p>
        </p:txBody>
      </p:sp>
      <p:sp>
        <p:nvSpPr>
          <p:cNvPr id="37" name="TextBox 36">
            <a:extLst>
              <a:ext uri="{FF2B5EF4-FFF2-40B4-BE49-F238E27FC236}">
                <a16:creationId xmlns:a16="http://schemas.microsoft.com/office/drawing/2014/main" id="{D2B720D3-3EFB-4D17-94D7-BDF9BC7A09E8}"/>
              </a:ext>
            </a:extLst>
          </p:cNvPr>
          <p:cNvSpPr txBox="1"/>
          <p:nvPr/>
        </p:nvSpPr>
        <p:spPr>
          <a:xfrm>
            <a:off x="0" y="3949035"/>
            <a:ext cx="7772399" cy="6109365"/>
          </a:xfrm>
          <a:prstGeom prst="rect">
            <a:avLst/>
          </a:prstGeom>
          <a:solidFill>
            <a:schemeClr val="accent1"/>
          </a:solidFill>
        </p:spPr>
        <p:txBody>
          <a:bodyPr wrap="square" rtlCol="0">
            <a:spAutoFit/>
          </a:bodyPr>
          <a:lstStyle/>
          <a:p>
            <a:endParaRPr lang="en-IN" sz="2000" b="1" dirty="0"/>
          </a:p>
          <a:p>
            <a:r>
              <a:rPr lang="en-IN" sz="2000" b="1" dirty="0"/>
              <a:t>Bedrooms: </a:t>
            </a:r>
            <a:endParaRPr lang="en-IN" dirty="0"/>
          </a:p>
          <a:p>
            <a:pPr marL="285750" indent="-285750">
              <a:buFontTx/>
              <a:buChar char="-"/>
            </a:pPr>
            <a:r>
              <a:rPr lang="en-IN" dirty="0"/>
              <a:t> 2 bedrooms on the ground level &amp; 3 bedrooms on the upper level      including the common access family room</a:t>
            </a:r>
          </a:p>
          <a:p>
            <a:pPr marL="285750" indent="-285750">
              <a:buFontTx/>
              <a:buChar char="-"/>
            </a:pPr>
            <a:r>
              <a:rPr lang="en-IN" dirty="0"/>
              <a:t>All rooms have air conditioning.   </a:t>
            </a:r>
          </a:p>
          <a:p>
            <a:pPr marL="285750" indent="-285750">
              <a:buFontTx/>
              <a:buChar char="-"/>
            </a:pPr>
            <a:r>
              <a:rPr lang="en-IN" dirty="0" err="1"/>
              <a:t>Upto</a:t>
            </a:r>
            <a:r>
              <a:rPr lang="en-IN" dirty="0"/>
              <a:t> 2 adults + 2 children in can be accommodated in each room with extra foldaway beds. </a:t>
            </a:r>
          </a:p>
          <a:p>
            <a:pPr marL="285750" indent="-285750">
              <a:buFontTx/>
              <a:buChar char="-"/>
            </a:pPr>
            <a:r>
              <a:rPr lang="en-IN" dirty="0"/>
              <a:t>Fresh linens are provided in all rooms and changed on  request. </a:t>
            </a:r>
          </a:p>
          <a:p>
            <a:pPr marL="285750" indent="-285750">
              <a:buFontTx/>
              <a:buChar char="-"/>
            </a:pPr>
            <a:r>
              <a:rPr lang="en-IN" dirty="0"/>
              <a:t>The family room has a 55” tv connected to Netflix, Amazon Prime and </a:t>
            </a:r>
            <a:r>
              <a:rPr lang="en-IN" dirty="0" err="1"/>
              <a:t>Hotstar</a:t>
            </a:r>
            <a:r>
              <a:rPr lang="en-IN" dirty="0"/>
              <a:t> and the Emerald bedroom has a 32” TV with Tata Sky.</a:t>
            </a:r>
          </a:p>
          <a:p>
            <a:pPr marL="285750" indent="-285750">
              <a:buFontTx/>
              <a:buChar char="-"/>
            </a:pPr>
            <a:r>
              <a:rPr lang="en-IN" dirty="0"/>
              <a:t>The Alexandrite room is on ground level and perfect for our elderly guests as no steps need to be climbed  to enter the room. </a:t>
            </a:r>
          </a:p>
          <a:p>
            <a:pPr marL="285750" indent="-285750">
              <a:buFontTx/>
              <a:buChar char="-"/>
            </a:pPr>
            <a:r>
              <a:rPr lang="en-IN" dirty="0"/>
              <a:t>All bedroom windows have meshes so you can keep the windows open and enjoy the fresh mountain air.   	</a:t>
            </a:r>
          </a:p>
          <a:p>
            <a:endParaRPr lang="en-IN" sz="700" dirty="0"/>
          </a:p>
          <a:p>
            <a:r>
              <a:rPr lang="en-IN" sz="2000" b="1" dirty="0"/>
              <a:t>Bathrooms: </a:t>
            </a:r>
            <a:endParaRPr lang="en-IN" dirty="0"/>
          </a:p>
          <a:p>
            <a:pPr marL="285750" indent="-285750">
              <a:buFontTx/>
              <a:buChar char="-"/>
            </a:pPr>
            <a:r>
              <a:rPr lang="en-IN" dirty="0"/>
              <a:t>The villa has 5 private bathrooms (one in each room) and 1 common bathroom. </a:t>
            </a:r>
          </a:p>
          <a:p>
            <a:pPr marL="285750" indent="-285750">
              <a:buFontTx/>
              <a:buChar char="-"/>
            </a:pPr>
            <a:r>
              <a:rPr lang="en-IN" dirty="0"/>
              <a:t>All bathrooms are modern with overhead showers and have 24 hours hot water supply.</a:t>
            </a:r>
          </a:p>
          <a:p>
            <a:pPr marL="342900" indent="-342900">
              <a:buFontTx/>
              <a:buChar char="-"/>
            </a:pPr>
            <a:r>
              <a:rPr lang="en-IN" dirty="0"/>
              <a:t>Essentials like towels and basic toiletries are provided. Towels would be changed on request. </a:t>
            </a:r>
            <a:endParaRPr lang="en-IN" sz="2000" dirty="0"/>
          </a:p>
        </p:txBody>
      </p:sp>
      <p:pic>
        <p:nvPicPr>
          <p:cNvPr id="4" name="Picture 3" descr="A room filled with furniture and a fireplace&#10;&#10;Description automatically generated">
            <a:extLst>
              <a:ext uri="{FF2B5EF4-FFF2-40B4-BE49-F238E27FC236}">
                <a16:creationId xmlns:a16="http://schemas.microsoft.com/office/drawing/2014/main" id="{74B801E2-5E30-42A1-A734-E198E6B0CD1C}"/>
              </a:ext>
            </a:extLst>
          </p:cNvPr>
          <p:cNvPicPr>
            <a:picLocks noChangeAspect="1"/>
          </p:cNvPicPr>
          <p:nvPr/>
        </p:nvPicPr>
        <p:blipFill rotWithShape="1">
          <a:blip r:embed="rId2"/>
          <a:srcRect b="11656"/>
          <a:stretch/>
        </p:blipFill>
        <p:spPr>
          <a:xfrm>
            <a:off x="0" y="-95649"/>
            <a:ext cx="7772400" cy="4044684"/>
          </a:xfrm>
          <a:prstGeom prst="rect">
            <a:avLst/>
          </a:prstGeom>
        </p:spPr>
      </p:pic>
    </p:spTree>
    <p:extLst>
      <p:ext uri="{BB962C8B-B14F-4D97-AF65-F5344CB8AC3E}">
        <p14:creationId xmlns:p14="http://schemas.microsoft.com/office/powerpoint/2010/main" val="2307586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2C3C4DD9-2AEF-43E9-975A-E6960DF7F62F}"/>
              </a:ext>
            </a:extLst>
          </p:cNvPr>
          <p:cNvSpPr txBox="1"/>
          <p:nvPr/>
        </p:nvSpPr>
        <p:spPr>
          <a:xfrm>
            <a:off x="0" y="9337964"/>
            <a:ext cx="7772400" cy="720436"/>
          </a:xfrm>
          <a:prstGeom prst="rect">
            <a:avLst/>
          </a:prstGeom>
          <a:solidFill>
            <a:srgbClr val="24523E"/>
          </a:solidFill>
          <a:ln>
            <a:solidFill>
              <a:schemeClr val="accent1"/>
            </a:solidFill>
          </a:ln>
        </p:spPr>
        <p:txBody>
          <a:bodyPr wrap="square" rtlCol="0">
            <a:spAutoFit/>
          </a:bodyPr>
          <a:lstStyle/>
          <a:p>
            <a:endParaRPr lang="en-IN" dirty="0"/>
          </a:p>
        </p:txBody>
      </p:sp>
      <p:sp>
        <p:nvSpPr>
          <p:cNvPr id="46" name="Text Placeholder 45">
            <a:extLst>
              <a:ext uri="{FF2B5EF4-FFF2-40B4-BE49-F238E27FC236}">
                <a16:creationId xmlns:a16="http://schemas.microsoft.com/office/drawing/2014/main" id="{7264A775-FCE2-465E-ABA4-0572662FF755}"/>
              </a:ext>
            </a:extLst>
          </p:cNvPr>
          <p:cNvSpPr>
            <a:spLocks noGrp="1"/>
          </p:cNvSpPr>
          <p:nvPr>
            <p:ph type="body" sz="quarter" idx="14"/>
          </p:nvPr>
        </p:nvSpPr>
        <p:spPr>
          <a:xfrm>
            <a:off x="6" y="5"/>
            <a:ext cx="5186309" cy="5062987"/>
          </a:xfrm>
          <a:solidFill>
            <a:schemeClr val="accent1"/>
          </a:solidFill>
          <a:ln>
            <a:solidFill>
              <a:schemeClr val="accent1"/>
            </a:solidFill>
          </a:ln>
        </p:spPr>
        <p:txBody>
          <a:bodyPr>
            <a:normAutofit/>
          </a:bodyPr>
          <a:lstStyle/>
          <a:p>
            <a:endParaRPr lang="en-US" dirty="0"/>
          </a:p>
        </p:txBody>
      </p:sp>
      <p:sp>
        <p:nvSpPr>
          <p:cNvPr id="2" name="Rectangle 1">
            <a:extLst>
              <a:ext uri="{FF2B5EF4-FFF2-40B4-BE49-F238E27FC236}">
                <a16:creationId xmlns:a16="http://schemas.microsoft.com/office/drawing/2014/main" id="{31ADD526-F14B-4A78-892B-7D06F06DE73D}"/>
              </a:ext>
            </a:extLst>
          </p:cNvPr>
          <p:cNvSpPr/>
          <p:nvPr/>
        </p:nvSpPr>
        <p:spPr>
          <a:xfrm rot="5400000">
            <a:off x="3943170" y="2299789"/>
            <a:ext cx="3676376" cy="923462"/>
          </a:xfrm>
          <a:prstGeom prst="rect">
            <a:avLst/>
          </a:prstGeom>
          <a:noFill/>
        </p:spPr>
        <p:txBody>
          <a:bodyPr wrap="square" lIns="91440" tIns="45722" rIns="91440" bIns="45722">
            <a:spAutoFit/>
          </a:bodyPr>
          <a:lstStyle/>
          <a:p>
            <a:pPr algn="ctr"/>
            <a:r>
              <a:rPr lang="en-US" sz="5401" b="1" spc="50" dirty="0">
                <a:ln w="12700">
                  <a:solidFill>
                    <a:schemeClr val="accent1"/>
                  </a:solidFill>
                  <a:prstDash val="solid"/>
                </a:ln>
                <a:solidFill>
                  <a:schemeClr val="accent1">
                    <a:lumMod val="20000"/>
                    <a:lumOff val="80000"/>
                  </a:schemeClr>
                </a:solidFill>
                <a:effectLst>
                  <a:outerShdw dist="38100" dir="2640000" algn="bl" rotWithShape="0">
                    <a:schemeClr val="accent1"/>
                  </a:outerShdw>
                </a:effectLst>
                <a:latin typeface="Copperplate Gothic Bold" panose="020E0705020206020404" pitchFamily="34" charset="0"/>
              </a:rPr>
              <a:t>emerald</a:t>
            </a:r>
            <a:endParaRPr lang="en-US" sz="5401" b="1" spc="50" dirty="0">
              <a:ln w="0"/>
              <a:solidFill>
                <a:schemeClr val="accent1">
                  <a:lumMod val="20000"/>
                  <a:lumOff val="80000"/>
                </a:schemeClr>
              </a:solidFill>
              <a:effectLst>
                <a:innerShdw blurRad="63500" dist="50800" dir="13500000">
                  <a:srgbClr val="000000">
                    <a:alpha val="50000"/>
                  </a:srgbClr>
                </a:innerShdw>
              </a:effectLst>
              <a:latin typeface="Copperplate Gothic Bold" panose="020E0705020206020404" pitchFamily="34" charset="0"/>
            </a:endParaRPr>
          </a:p>
        </p:txBody>
      </p:sp>
      <p:sp>
        <p:nvSpPr>
          <p:cNvPr id="22" name="TextBox 21">
            <a:extLst>
              <a:ext uri="{FF2B5EF4-FFF2-40B4-BE49-F238E27FC236}">
                <a16:creationId xmlns:a16="http://schemas.microsoft.com/office/drawing/2014/main" id="{28A9BF38-7324-43F1-9AC2-9DE237DD9237}"/>
              </a:ext>
            </a:extLst>
          </p:cNvPr>
          <p:cNvSpPr txBox="1"/>
          <p:nvPr/>
        </p:nvSpPr>
        <p:spPr>
          <a:xfrm>
            <a:off x="1" y="1"/>
            <a:ext cx="1357746" cy="923330"/>
          </a:xfrm>
          <a:prstGeom prst="rect">
            <a:avLst/>
          </a:prstGeom>
          <a:solidFill>
            <a:srgbClr val="24523E"/>
          </a:solidFill>
        </p:spPr>
        <p:txBody>
          <a:bodyPr wrap="square" rtlCol="0">
            <a:spAutoFit/>
          </a:bodyPr>
          <a:lstStyle/>
          <a:p>
            <a:endParaRPr lang="en-IN" dirty="0"/>
          </a:p>
          <a:p>
            <a:endParaRPr lang="en-IN" dirty="0"/>
          </a:p>
          <a:p>
            <a:endParaRPr lang="en-IN" dirty="0"/>
          </a:p>
        </p:txBody>
      </p:sp>
      <p:pic>
        <p:nvPicPr>
          <p:cNvPr id="3" name="Picture 2" descr="A bedroom with a bed and a fireplace&#10;&#10;Description automatically generated">
            <a:extLst>
              <a:ext uri="{FF2B5EF4-FFF2-40B4-BE49-F238E27FC236}">
                <a16:creationId xmlns:a16="http://schemas.microsoft.com/office/drawing/2014/main" id="{49899959-04EF-4DB5-959D-8B46C23A4EC5}"/>
              </a:ext>
            </a:extLst>
          </p:cNvPr>
          <p:cNvPicPr>
            <a:picLocks noChangeAspect="1"/>
          </p:cNvPicPr>
          <p:nvPr/>
        </p:nvPicPr>
        <p:blipFill>
          <a:blip r:embed="rId2"/>
          <a:stretch>
            <a:fillRect/>
          </a:stretch>
        </p:blipFill>
        <p:spPr>
          <a:xfrm>
            <a:off x="0" y="4733332"/>
            <a:ext cx="7772400" cy="4927827"/>
          </a:xfrm>
          <a:prstGeom prst="rect">
            <a:avLst/>
          </a:prstGeom>
        </p:spPr>
      </p:pic>
      <p:sp>
        <p:nvSpPr>
          <p:cNvPr id="24" name="Text Placeholder 57">
            <a:extLst>
              <a:ext uri="{FF2B5EF4-FFF2-40B4-BE49-F238E27FC236}">
                <a16:creationId xmlns:a16="http://schemas.microsoft.com/office/drawing/2014/main" id="{C81076D2-0F31-43DC-8BA7-2E35AC0BCE1D}"/>
              </a:ext>
            </a:extLst>
          </p:cNvPr>
          <p:cNvSpPr txBox="1">
            <a:spLocks/>
          </p:cNvSpPr>
          <p:nvPr/>
        </p:nvSpPr>
        <p:spPr>
          <a:xfrm>
            <a:off x="-7067" y="923714"/>
            <a:ext cx="4246557" cy="4272902"/>
          </a:xfrm>
          <a:prstGeom prst="rect">
            <a:avLst/>
          </a:prstGeom>
          <a:solidFill>
            <a:schemeClr val="bg1"/>
          </a:solidFill>
        </p:spPr>
        <p:txBody>
          <a:bodyPr/>
          <a:lstStyle>
            <a:lvl1pPr marL="0" indent="0" algn="l" defTabSz="582909" rtl="0" eaLnBrk="1" latinLnBrk="0" hangingPunct="1">
              <a:lnSpc>
                <a:spcPct val="90000"/>
              </a:lnSpc>
              <a:spcBef>
                <a:spcPts val="637"/>
              </a:spcBef>
              <a:buFont typeface="Arial" panose="020B0604020202020204" pitchFamily="34" charset="0"/>
              <a:buNone/>
              <a:defRPr sz="1785" kern="1200">
                <a:solidFill>
                  <a:schemeClr val="tx1"/>
                </a:solidFill>
                <a:latin typeface="+mn-lt"/>
                <a:ea typeface="+mn-ea"/>
                <a:cs typeface="+mn-cs"/>
              </a:defRPr>
            </a:lvl1pPr>
            <a:lvl2pPr marL="291455" indent="0" algn="l" defTabSz="582909" rtl="0" eaLnBrk="1" latinLnBrk="0" hangingPunct="1">
              <a:lnSpc>
                <a:spcPct val="90000"/>
              </a:lnSpc>
              <a:spcBef>
                <a:spcPts val="319"/>
              </a:spcBef>
              <a:buFont typeface="Arial" panose="020B0604020202020204" pitchFamily="34" charset="0"/>
              <a:buNone/>
              <a:defRPr sz="1530" kern="1200">
                <a:solidFill>
                  <a:schemeClr val="tx1"/>
                </a:solidFill>
                <a:latin typeface="+mn-lt"/>
                <a:ea typeface="+mn-ea"/>
                <a:cs typeface="+mn-cs"/>
              </a:defRPr>
            </a:lvl2pPr>
            <a:lvl3pPr marL="582909" indent="0" algn="l" defTabSz="582909" rtl="0" eaLnBrk="1" latinLnBrk="0" hangingPunct="1">
              <a:lnSpc>
                <a:spcPct val="90000"/>
              </a:lnSpc>
              <a:spcBef>
                <a:spcPts val="319"/>
              </a:spcBef>
              <a:buFont typeface="Arial" panose="020B0604020202020204" pitchFamily="34" charset="0"/>
              <a:buNone/>
              <a:defRPr sz="1275" kern="1200">
                <a:solidFill>
                  <a:schemeClr val="tx1"/>
                </a:solidFill>
                <a:latin typeface="+mn-lt"/>
                <a:ea typeface="+mn-ea"/>
                <a:cs typeface="+mn-cs"/>
              </a:defRPr>
            </a:lvl3pPr>
            <a:lvl4pPr marL="874364"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4pPr>
            <a:lvl5pPr marL="1165819"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5pPr>
            <a:lvl6pPr marL="1603001"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6pPr>
            <a:lvl7pPr marL="1894456"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7pPr>
            <a:lvl8pPr marL="2185910"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8pPr>
            <a:lvl9pPr marL="2477365"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9pPr>
          </a:lstStyle>
          <a:p>
            <a:pPr algn="just">
              <a:lnSpc>
                <a:spcPct val="80000"/>
              </a:lnSpc>
            </a:pPr>
            <a:r>
              <a:rPr lang="en-IN" sz="3400" b="1" i="1" dirty="0">
                <a:solidFill>
                  <a:srgbClr val="AF973F"/>
                </a:solidFill>
                <a:effectLst/>
                <a:latin typeface="Angsana New" panose="02020603050405020304" pitchFamily="18" charset="-34"/>
                <a:cs typeface="Angsana New" panose="02020603050405020304" pitchFamily="18" charset="-34"/>
              </a:rPr>
              <a:t>The magical land of palaces is the inspiration for 'Emerald' </a:t>
            </a:r>
            <a:r>
              <a:rPr lang="en-IN" sz="3400" i="0" dirty="0">
                <a:solidFill>
                  <a:srgbClr val="AF973F"/>
                </a:solidFill>
                <a:effectLst/>
                <a:latin typeface="Angsana New" panose="02020603050405020304" pitchFamily="18" charset="-34"/>
                <a:cs typeface="Angsana New" panose="02020603050405020304" pitchFamily="18" charset="-34"/>
              </a:rPr>
              <a:t>– a room that soaks in the rich tradition of Rajasthan. With handcrafted tiles,</a:t>
            </a:r>
            <a:r>
              <a:rPr lang="en-IN" sz="3400" dirty="0">
                <a:solidFill>
                  <a:srgbClr val="AF973F"/>
                </a:solidFill>
                <a:latin typeface="Angsana New" panose="02020603050405020304" pitchFamily="18" charset="-34"/>
                <a:cs typeface="Angsana New" panose="02020603050405020304" pitchFamily="18" charset="-34"/>
              </a:rPr>
              <a:t> meticulously </a:t>
            </a:r>
            <a:r>
              <a:rPr lang="en-IN" sz="3400" i="0" dirty="0">
                <a:solidFill>
                  <a:srgbClr val="AF973F"/>
                </a:solidFill>
                <a:effectLst/>
                <a:latin typeface="Angsana New" panose="02020603050405020304" pitchFamily="18" charset="-34"/>
                <a:cs typeface="Angsana New" panose="02020603050405020304" pitchFamily="18" charset="-34"/>
              </a:rPr>
              <a:t>inlaid in Jaisalmer stone and intricately carved furniture from Jodhpur, relive the luxurious life of the Maharajas and Maharanis in this welcoming abode</a:t>
            </a:r>
            <a:r>
              <a:rPr lang="en-IN" sz="3200" i="0" dirty="0">
                <a:solidFill>
                  <a:srgbClr val="AF973F"/>
                </a:solidFill>
                <a:effectLst/>
                <a:latin typeface="Angsana New" panose="02020603050405020304" pitchFamily="18" charset="-34"/>
                <a:cs typeface="Angsana New" panose="02020603050405020304" pitchFamily="18" charset="-34"/>
              </a:rPr>
              <a:t>.</a:t>
            </a:r>
            <a:endParaRPr lang="en-US" sz="3200" i="1" dirty="0">
              <a:latin typeface="Angsana New" panose="02020603050405020304" pitchFamily="18" charset="-34"/>
              <a:cs typeface="Angsana New" panose="02020603050405020304" pitchFamily="18" charset="-34"/>
            </a:endParaRPr>
          </a:p>
        </p:txBody>
      </p:sp>
    </p:spTree>
    <p:extLst>
      <p:ext uri="{BB962C8B-B14F-4D97-AF65-F5344CB8AC3E}">
        <p14:creationId xmlns:p14="http://schemas.microsoft.com/office/powerpoint/2010/main" val="4130446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B0DEB4-075E-4B05-9432-BD4A5CB86B1A}"/>
              </a:ext>
            </a:extLst>
          </p:cNvPr>
          <p:cNvSpPr txBox="1"/>
          <p:nvPr/>
        </p:nvSpPr>
        <p:spPr>
          <a:xfrm>
            <a:off x="-9139" y="9351818"/>
            <a:ext cx="7781539" cy="706582"/>
          </a:xfrm>
          <a:prstGeom prst="rect">
            <a:avLst/>
          </a:prstGeom>
          <a:solidFill>
            <a:srgbClr val="4A2A60"/>
          </a:solidFill>
        </p:spPr>
        <p:txBody>
          <a:bodyPr wrap="square" rtlCol="0">
            <a:spAutoFit/>
          </a:bodyPr>
          <a:lstStyle/>
          <a:p>
            <a:endParaRPr lang="en-IN" dirty="0"/>
          </a:p>
        </p:txBody>
      </p:sp>
      <p:sp>
        <p:nvSpPr>
          <p:cNvPr id="46" name="Text Placeholder 45">
            <a:extLst>
              <a:ext uri="{FF2B5EF4-FFF2-40B4-BE49-F238E27FC236}">
                <a16:creationId xmlns:a16="http://schemas.microsoft.com/office/drawing/2014/main" id="{7264A775-FCE2-465E-ABA4-0572662FF755}"/>
              </a:ext>
            </a:extLst>
          </p:cNvPr>
          <p:cNvSpPr>
            <a:spLocks noGrp="1"/>
          </p:cNvSpPr>
          <p:nvPr>
            <p:ph type="body" sz="quarter" idx="14"/>
          </p:nvPr>
        </p:nvSpPr>
        <p:spPr>
          <a:xfrm>
            <a:off x="-9139" y="11198"/>
            <a:ext cx="5186309" cy="5062987"/>
          </a:xfrm>
          <a:solidFill>
            <a:schemeClr val="accent1"/>
          </a:solidFill>
          <a:ln>
            <a:solidFill>
              <a:schemeClr val="accent1"/>
            </a:solidFill>
          </a:ln>
        </p:spPr>
        <p:txBody>
          <a:bodyPr>
            <a:normAutofit/>
          </a:bodyPr>
          <a:lstStyle/>
          <a:p>
            <a:endParaRPr lang="en-US" dirty="0"/>
          </a:p>
        </p:txBody>
      </p:sp>
      <p:sp>
        <p:nvSpPr>
          <p:cNvPr id="2" name="Rectangle 1">
            <a:extLst>
              <a:ext uri="{FF2B5EF4-FFF2-40B4-BE49-F238E27FC236}">
                <a16:creationId xmlns:a16="http://schemas.microsoft.com/office/drawing/2014/main" id="{31ADD526-F14B-4A78-892B-7D06F06DE73D}"/>
              </a:ext>
            </a:extLst>
          </p:cNvPr>
          <p:cNvSpPr/>
          <p:nvPr/>
        </p:nvSpPr>
        <p:spPr>
          <a:xfrm rot="5400000">
            <a:off x="3696967" y="1919305"/>
            <a:ext cx="4192418" cy="769445"/>
          </a:xfrm>
          <a:prstGeom prst="rect">
            <a:avLst/>
          </a:prstGeom>
          <a:solidFill>
            <a:schemeClr val="accent1"/>
          </a:solidFill>
        </p:spPr>
        <p:txBody>
          <a:bodyPr wrap="square" lIns="91440" tIns="45722" rIns="91440" bIns="45722">
            <a:spAutoFit/>
          </a:bodyPr>
          <a:lstStyle/>
          <a:p>
            <a:pPr algn="ctr"/>
            <a:r>
              <a:rPr lang="en-US" sz="4400" b="1" spc="50" dirty="0">
                <a:ln w="12700">
                  <a:solidFill>
                    <a:schemeClr val="accent1"/>
                  </a:solidFill>
                  <a:prstDash val="solid"/>
                </a:ln>
                <a:solidFill>
                  <a:schemeClr val="accent1">
                    <a:lumMod val="20000"/>
                    <a:lumOff val="80000"/>
                  </a:schemeClr>
                </a:solidFill>
                <a:effectLst>
                  <a:outerShdw dist="38100" dir="2640000" algn="bl" rotWithShape="0">
                    <a:schemeClr val="accent1"/>
                  </a:outerShdw>
                </a:effectLst>
                <a:latin typeface="Copperplate Gothic Bold" panose="020E0705020206020404" pitchFamily="34" charset="0"/>
              </a:rPr>
              <a:t>alexandrite</a:t>
            </a:r>
            <a:endParaRPr lang="en-US" sz="4400" b="1" spc="50" dirty="0">
              <a:ln w="0"/>
              <a:solidFill>
                <a:schemeClr val="accent1">
                  <a:lumMod val="20000"/>
                  <a:lumOff val="80000"/>
                </a:schemeClr>
              </a:solidFill>
              <a:effectLst>
                <a:innerShdw blurRad="63500" dist="50800" dir="13500000">
                  <a:srgbClr val="000000">
                    <a:alpha val="50000"/>
                  </a:srgbClr>
                </a:innerShdw>
              </a:effectLst>
              <a:latin typeface="Copperplate Gothic Bold" panose="020E0705020206020404" pitchFamily="34" charset="0"/>
            </a:endParaRPr>
          </a:p>
        </p:txBody>
      </p:sp>
      <p:sp>
        <p:nvSpPr>
          <p:cNvPr id="22" name="TextBox 21">
            <a:extLst>
              <a:ext uri="{FF2B5EF4-FFF2-40B4-BE49-F238E27FC236}">
                <a16:creationId xmlns:a16="http://schemas.microsoft.com/office/drawing/2014/main" id="{28A9BF38-7324-43F1-9AC2-9DE237DD9237}"/>
              </a:ext>
            </a:extLst>
          </p:cNvPr>
          <p:cNvSpPr txBox="1"/>
          <p:nvPr/>
        </p:nvSpPr>
        <p:spPr>
          <a:xfrm>
            <a:off x="1" y="1"/>
            <a:ext cx="1357746" cy="923330"/>
          </a:xfrm>
          <a:prstGeom prst="rect">
            <a:avLst/>
          </a:prstGeom>
          <a:solidFill>
            <a:srgbClr val="4A2A60"/>
          </a:solidFill>
        </p:spPr>
        <p:txBody>
          <a:bodyPr wrap="square" rtlCol="0">
            <a:spAutoFit/>
          </a:bodyPr>
          <a:lstStyle/>
          <a:p>
            <a:endParaRPr lang="en-IN" dirty="0"/>
          </a:p>
          <a:p>
            <a:endParaRPr lang="en-IN" dirty="0"/>
          </a:p>
          <a:p>
            <a:endParaRPr lang="en-IN" dirty="0"/>
          </a:p>
        </p:txBody>
      </p:sp>
      <p:pic>
        <p:nvPicPr>
          <p:cNvPr id="5" name="Picture 4">
            <a:extLst>
              <a:ext uri="{FF2B5EF4-FFF2-40B4-BE49-F238E27FC236}">
                <a16:creationId xmlns:a16="http://schemas.microsoft.com/office/drawing/2014/main" id="{4DBA079F-6787-47DB-88C2-DC44D49C17DD}"/>
              </a:ext>
            </a:extLst>
          </p:cNvPr>
          <p:cNvPicPr>
            <a:picLocks noChangeAspect="1"/>
          </p:cNvPicPr>
          <p:nvPr/>
        </p:nvPicPr>
        <p:blipFill>
          <a:blip r:embed="rId2"/>
          <a:stretch>
            <a:fillRect/>
          </a:stretch>
        </p:blipFill>
        <p:spPr>
          <a:xfrm>
            <a:off x="0" y="4433463"/>
            <a:ext cx="7772400" cy="5181600"/>
          </a:xfrm>
          <a:prstGeom prst="rect">
            <a:avLst/>
          </a:prstGeom>
        </p:spPr>
      </p:pic>
      <p:sp>
        <p:nvSpPr>
          <p:cNvPr id="24" name="Text Placeholder 57">
            <a:extLst>
              <a:ext uri="{FF2B5EF4-FFF2-40B4-BE49-F238E27FC236}">
                <a16:creationId xmlns:a16="http://schemas.microsoft.com/office/drawing/2014/main" id="{C81076D2-0F31-43DC-8BA7-2E35AC0BCE1D}"/>
              </a:ext>
            </a:extLst>
          </p:cNvPr>
          <p:cNvSpPr txBox="1">
            <a:spLocks/>
          </p:cNvSpPr>
          <p:nvPr/>
        </p:nvSpPr>
        <p:spPr>
          <a:xfrm>
            <a:off x="-7067" y="923713"/>
            <a:ext cx="4246557" cy="3842251"/>
          </a:xfrm>
          <a:prstGeom prst="rect">
            <a:avLst/>
          </a:prstGeom>
          <a:solidFill>
            <a:schemeClr val="bg1"/>
          </a:solidFill>
        </p:spPr>
        <p:txBody>
          <a:bodyPr/>
          <a:lstStyle>
            <a:lvl1pPr marL="0" indent="0" algn="l" defTabSz="582909" rtl="0" eaLnBrk="1" latinLnBrk="0" hangingPunct="1">
              <a:lnSpc>
                <a:spcPct val="90000"/>
              </a:lnSpc>
              <a:spcBef>
                <a:spcPts val="637"/>
              </a:spcBef>
              <a:buFont typeface="Arial" panose="020B0604020202020204" pitchFamily="34" charset="0"/>
              <a:buNone/>
              <a:defRPr sz="1785" kern="1200">
                <a:solidFill>
                  <a:schemeClr val="tx1"/>
                </a:solidFill>
                <a:latin typeface="+mn-lt"/>
                <a:ea typeface="+mn-ea"/>
                <a:cs typeface="+mn-cs"/>
              </a:defRPr>
            </a:lvl1pPr>
            <a:lvl2pPr marL="291455" indent="0" algn="l" defTabSz="582909" rtl="0" eaLnBrk="1" latinLnBrk="0" hangingPunct="1">
              <a:lnSpc>
                <a:spcPct val="90000"/>
              </a:lnSpc>
              <a:spcBef>
                <a:spcPts val="319"/>
              </a:spcBef>
              <a:buFont typeface="Arial" panose="020B0604020202020204" pitchFamily="34" charset="0"/>
              <a:buNone/>
              <a:defRPr sz="1530" kern="1200">
                <a:solidFill>
                  <a:schemeClr val="tx1"/>
                </a:solidFill>
                <a:latin typeface="+mn-lt"/>
                <a:ea typeface="+mn-ea"/>
                <a:cs typeface="+mn-cs"/>
              </a:defRPr>
            </a:lvl2pPr>
            <a:lvl3pPr marL="582909" indent="0" algn="l" defTabSz="582909" rtl="0" eaLnBrk="1" latinLnBrk="0" hangingPunct="1">
              <a:lnSpc>
                <a:spcPct val="90000"/>
              </a:lnSpc>
              <a:spcBef>
                <a:spcPts val="319"/>
              </a:spcBef>
              <a:buFont typeface="Arial" panose="020B0604020202020204" pitchFamily="34" charset="0"/>
              <a:buNone/>
              <a:defRPr sz="1275" kern="1200">
                <a:solidFill>
                  <a:schemeClr val="tx1"/>
                </a:solidFill>
                <a:latin typeface="+mn-lt"/>
                <a:ea typeface="+mn-ea"/>
                <a:cs typeface="+mn-cs"/>
              </a:defRPr>
            </a:lvl3pPr>
            <a:lvl4pPr marL="874364"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4pPr>
            <a:lvl5pPr marL="1165819"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5pPr>
            <a:lvl6pPr marL="1603001"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6pPr>
            <a:lvl7pPr marL="1894456"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7pPr>
            <a:lvl8pPr marL="2185910"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8pPr>
            <a:lvl9pPr marL="2477365"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9pPr>
          </a:lstStyle>
          <a:p>
            <a:pPr algn="just">
              <a:lnSpc>
                <a:spcPct val="80000"/>
              </a:lnSpc>
            </a:pPr>
            <a:r>
              <a:rPr lang="en-IN" sz="3400" b="0" i="0" dirty="0">
                <a:solidFill>
                  <a:srgbClr val="AF973F"/>
                </a:solidFill>
                <a:effectLst/>
                <a:latin typeface="Angsana New" panose="02020603050405020304" pitchFamily="18" charset="-34"/>
                <a:cs typeface="Angsana New" panose="02020603050405020304" pitchFamily="18" charset="-34"/>
              </a:rPr>
              <a:t>The multi hued stone ‘</a:t>
            </a:r>
            <a:r>
              <a:rPr lang="en-IN" sz="3400" b="1" i="1" dirty="0">
                <a:solidFill>
                  <a:srgbClr val="AF973F"/>
                </a:solidFill>
                <a:effectLst/>
                <a:latin typeface="Angsana New" panose="02020603050405020304" pitchFamily="18" charset="-34"/>
                <a:cs typeface="Angsana New" panose="02020603050405020304" pitchFamily="18" charset="-34"/>
              </a:rPr>
              <a:t>Alexandrite</a:t>
            </a:r>
            <a:r>
              <a:rPr lang="en-IN" sz="3400" b="0" i="0" dirty="0">
                <a:solidFill>
                  <a:srgbClr val="AF973F"/>
                </a:solidFill>
                <a:effectLst/>
                <a:latin typeface="Angsana New" panose="02020603050405020304" pitchFamily="18" charset="-34"/>
                <a:cs typeface="Angsana New" panose="02020603050405020304" pitchFamily="18" charset="-34"/>
              </a:rPr>
              <a:t> perfectly resonates the personality of the room with distressed, colourful furniture from Bali. Curl up </a:t>
            </a:r>
            <a:r>
              <a:rPr lang="en-IN" sz="3400" dirty="0">
                <a:solidFill>
                  <a:srgbClr val="AF973F"/>
                </a:solidFill>
                <a:latin typeface="Angsana New" panose="02020603050405020304" pitchFamily="18" charset="-34"/>
                <a:cs typeface="Angsana New" panose="02020603050405020304" pitchFamily="18" charset="-34"/>
              </a:rPr>
              <a:t>in</a:t>
            </a:r>
            <a:r>
              <a:rPr lang="en-IN" sz="3400" b="0" i="0" dirty="0">
                <a:solidFill>
                  <a:srgbClr val="AF973F"/>
                </a:solidFill>
                <a:effectLst/>
                <a:latin typeface="Angsana New" panose="02020603050405020304" pitchFamily="18" charset="-34"/>
                <a:cs typeface="Angsana New" panose="02020603050405020304" pitchFamily="18" charset="-34"/>
              </a:rPr>
              <a:t> the big bay window with your favourite book or step out into the </a:t>
            </a:r>
            <a:r>
              <a:rPr lang="en-IN" sz="3400" b="0" i="0" dirty="0" err="1">
                <a:solidFill>
                  <a:srgbClr val="AF973F"/>
                </a:solidFill>
                <a:effectLst/>
                <a:latin typeface="Angsana New" panose="02020603050405020304" pitchFamily="18" charset="-34"/>
                <a:cs typeface="Angsana New" panose="02020603050405020304" pitchFamily="18" charset="-34"/>
              </a:rPr>
              <a:t>verandah</a:t>
            </a:r>
            <a:r>
              <a:rPr lang="en-IN" sz="3400" b="0" i="0" dirty="0">
                <a:solidFill>
                  <a:srgbClr val="AF973F"/>
                </a:solidFill>
                <a:effectLst/>
                <a:latin typeface="Angsana New" panose="02020603050405020304" pitchFamily="18" charset="-34"/>
                <a:cs typeface="Angsana New" panose="02020603050405020304" pitchFamily="18" charset="-34"/>
              </a:rPr>
              <a:t> to become one with the natural splendour around you.</a:t>
            </a:r>
            <a:endParaRPr lang="en-US" sz="3400" b="1" i="1" dirty="0">
              <a:latin typeface="Angsana New" panose="02020603050405020304" pitchFamily="18" charset="-34"/>
              <a:cs typeface="Angsana New" panose="02020603050405020304" pitchFamily="18" charset="-34"/>
            </a:endParaRPr>
          </a:p>
        </p:txBody>
      </p:sp>
      <p:cxnSp>
        <p:nvCxnSpPr>
          <p:cNvPr id="11" name="Straight Connector 10">
            <a:extLst>
              <a:ext uri="{FF2B5EF4-FFF2-40B4-BE49-F238E27FC236}">
                <a16:creationId xmlns:a16="http://schemas.microsoft.com/office/drawing/2014/main" id="{0B4BA326-06FC-4F39-9332-B4DB31054358}"/>
              </a:ext>
            </a:extLst>
          </p:cNvPr>
          <p:cNvCxnSpPr>
            <a:cxnSpLocks/>
          </p:cNvCxnSpPr>
          <p:nvPr/>
        </p:nvCxnSpPr>
        <p:spPr>
          <a:xfrm>
            <a:off x="5353033" y="207339"/>
            <a:ext cx="748663" cy="0"/>
          </a:xfrm>
          <a:prstGeom prst="line">
            <a:avLst/>
          </a:prstGeom>
          <a:ln w="76200"/>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874734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B8F39F-578A-4158-879D-BACD1FEBB0A3}"/>
              </a:ext>
            </a:extLst>
          </p:cNvPr>
          <p:cNvSpPr txBox="1"/>
          <p:nvPr/>
        </p:nvSpPr>
        <p:spPr>
          <a:xfrm>
            <a:off x="0" y="9407236"/>
            <a:ext cx="7772400" cy="651159"/>
          </a:xfrm>
          <a:prstGeom prst="rect">
            <a:avLst/>
          </a:prstGeom>
          <a:solidFill>
            <a:srgbClr val="7C123A"/>
          </a:solidFill>
        </p:spPr>
        <p:txBody>
          <a:bodyPr wrap="square" rtlCol="0">
            <a:spAutoFit/>
          </a:bodyPr>
          <a:lstStyle/>
          <a:p>
            <a:endParaRPr lang="en-IN" dirty="0"/>
          </a:p>
        </p:txBody>
      </p:sp>
      <p:sp>
        <p:nvSpPr>
          <p:cNvPr id="46" name="Text Placeholder 45">
            <a:extLst>
              <a:ext uri="{FF2B5EF4-FFF2-40B4-BE49-F238E27FC236}">
                <a16:creationId xmlns:a16="http://schemas.microsoft.com/office/drawing/2014/main" id="{7264A775-FCE2-465E-ABA4-0572662FF755}"/>
              </a:ext>
            </a:extLst>
          </p:cNvPr>
          <p:cNvSpPr>
            <a:spLocks noGrp="1"/>
          </p:cNvSpPr>
          <p:nvPr>
            <p:ph type="body" sz="quarter" idx="14"/>
          </p:nvPr>
        </p:nvSpPr>
        <p:spPr>
          <a:xfrm>
            <a:off x="6" y="5"/>
            <a:ext cx="5186309" cy="5062987"/>
          </a:xfrm>
          <a:solidFill>
            <a:schemeClr val="accent1"/>
          </a:solidFill>
          <a:ln>
            <a:solidFill>
              <a:schemeClr val="accent1"/>
            </a:solidFill>
          </a:ln>
        </p:spPr>
        <p:txBody>
          <a:bodyPr>
            <a:normAutofit/>
          </a:bodyPr>
          <a:lstStyle/>
          <a:p>
            <a:endParaRPr lang="en-US" dirty="0"/>
          </a:p>
        </p:txBody>
      </p:sp>
      <p:sp>
        <p:nvSpPr>
          <p:cNvPr id="2" name="Rectangle 1">
            <a:extLst>
              <a:ext uri="{FF2B5EF4-FFF2-40B4-BE49-F238E27FC236}">
                <a16:creationId xmlns:a16="http://schemas.microsoft.com/office/drawing/2014/main" id="{31ADD526-F14B-4A78-892B-7D06F06DE73D}"/>
              </a:ext>
            </a:extLst>
          </p:cNvPr>
          <p:cNvSpPr/>
          <p:nvPr/>
        </p:nvSpPr>
        <p:spPr>
          <a:xfrm rot="5400000">
            <a:off x="4010530" y="2115997"/>
            <a:ext cx="3476905" cy="831001"/>
          </a:xfrm>
          <a:prstGeom prst="rect">
            <a:avLst/>
          </a:prstGeom>
          <a:solidFill>
            <a:schemeClr val="accent1"/>
          </a:solidFill>
        </p:spPr>
        <p:txBody>
          <a:bodyPr wrap="square" lIns="91440" tIns="45722" rIns="91440" bIns="45722">
            <a:spAutoFit/>
          </a:bodyPr>
          <a:lstStyle/>
          <a:p>
            <a:pPr algn="ctr"/>
            <a:r>
              <a:rPr lang="en-US" sz="4800" b="1" spc="50" dirty="0">
                <a:ln w="12700">
                  <a:solidFill>
                    <a:schemeClr val="accent1"/>
                  </a:solidFill>
                  <a:prstDash val="solid"/>
                </a:ln>
                <a:solidFill>
                  <a:schemeClr val="accent1">
                    <a:lumMod val="20000"/>
                    <a:lumOff val="80000"/>
                  </a:schemeClr>
                </a:solidFill>
                <a:effectLst>
                  <a:outerShdw dist="38100" dir="2640000" algn="bl" rotWithShape="0">
                    <a:schemeClr val="accent1"/>
                  </a:outerShdw>
                </a:effectLst>
                <a:latin typeface="Copperplate Gothic Bold" panose="020E0705020206020404" pitchFamily="34" charset="0"/>
              </a:rPr>
              <a:t>amethyst</a:t>
            </a:r>
            <a:endParaRPr lang="en-US" sz="4800" b="1" spc="50" dirty="0">
              <a:ln w="0"/>
              <a:solidFill>
                <a:schemeClr val="accent1">
                  <a:lumMod val="20000"/>
                  <a:lumOff val="80000"/>
                </a:schemeClr>
              </a:solidFill>
              <a:effectLst>
                <a:innerShdw blurRad="63500" dist="50800" dir="13500000">
                  <a:srgbClr val="000000">
                    <a:alpha val="50000"/>
                  </a:srgbClr>
                </a:innerShdw>
              </a:effectLst>
              <a:latin typeface="Copperplate Gothic Bold" panose="020E0705020206020404" pitchFamily="34" charset="0"/>
            </a:endParaRPr>
          </a:p>
        </p:txBody>
      </p:sp>
      <p:sp>
        <p:nvSpPr>
          <p:cNvPr id="22" name="TextBox 21">
            <a:extLst>
              <a:ext uri="{FF2B5EF4-FFF2-40B4-BE49-F238E27FC236}">
                <a16:creationId xmlns:a16="http://schemas.microsoft.com/office/drawing/2014/main" id="{28A9BF38-7324-43F1-9AC2-9DE237DD9237}"/>
              </a:ext>
            </a:extLst>
          </p:cNvPr>
          <p:cNvSpPr txBox="1"/>
          <p:nvPr/>
        </p:nvSpPr>
        <p:spPr>
          <a:xfrm>
            <a:off x="1" y="1"/>
            <a:ext cx="1357746" cy="923330"/>
          </a:xfrm>
          <a:prstGeom prst="rect">
            <a:avLst/>
          </a:prstGeom>
          <a:solidFill>
            <a:srgbClr val="7C123A"/>
          </a:solidFill>
        </p:spPr>
        <p:txBody>
          <a:bodyPr wrap="square" rtlCol="0">
            <a:spAutoFit/>
          </a:bodyPr>
          <a:lstStyle/>
          <a:p>
            <a:endParaRPr lang="en-IN" dirty="0"/>
          </a:p>
          <a:p>
            <a:endParaRPr lang="en-IN" dirty="0"/>
          </a:p>
          <a:p>
            <a:endParaRPr lang="en-IN" dirty="0"/>
          </a:p>
        </p:txBody>
      </p:sp>
      <p:cxnSp>
        <p:nvCxnSpPr>
          <p:cNvPr id="6" name="Straight Connector 5">
            <a:extLst>
              <a:ext uri="{FF2B5EF4-FFF2-40B4-BE49-F238E27FC236}">
                <a16:creationId xmlns:a16="http://schemas.microsoft.com/office/drawing/2014/main" id="{8B320203-3021-4ACF-A338-22AA2B013140}"/>
              </a:ext>
            </a:extLst>
          </p:cNvPr>
          <p:cNvCxnSpPr>
            <a:cxnSpLocks/>
          </p:cNvCxnSpPr>
          <p:nvPr/>
        </p:nvCxnSpPr>
        <p:spPr>
          <a:xfrm>
            <a:off x="5291265" y="747667"/>
            <a:ext cx="748663" cy="0"/>
          </a:xfrm>
          <a:prstGeom prst="line">
            <a:avLst/>
          </a:prstGeom>
          <a:ln w="76200"/>
        </p:spPr>
        <p:style>
          <a:lnRef idx="3">
            <a:schemeClr val="dk1"/>
          </a:lnRef>
          <a:fillRef idx="0">
            <a:schemeClr val="dk1"/>
          </a:fillRef>
          <a:effectRef idx="2">
            <a:schemeClr val="dk1"/>
          </a:effectRef>
          <a:fontRef idx="minor">
            <a:schemeClr val="tx1"/>
          </a:fontRef>
        </p:style>
      </p:cxnSp>
      <p:pic>
        <p:nvPicPr>
          <p:cNvPr id="9" name="Picture 8" descr="A bedroom with a large bed in a hotel room&#10;&#10;Description automatically generated">
            <a:extLst>
              <a:ext uri="{FF2B5EF4-FFF2-40B4-BE49-F238E27FC236}">
                <a16:creationId xmlns:a16="http://schemas.microsoft.com/office/drawing/2014/main" id="{83D957F1-B726-4A01-B28C-879E950B2241}"/>
              </a:ext>
            </a:extLst>
          </p:cNvPr>
          <p:cNvPicPr>
            <a:picLocks noChangeAspect="1"/>
          </p:cNvPicPr>
          <p:nvPr/>
        </p:nvPicPr>
        <p:blipFill>
          <a:blip r:embed="rId2"/>
          <a:stretch>
            <a:fillRect/>
          </a:stretch>
        </p:blipFill>
        <p:spPr>
          <a:xfrm>
            <a:off x="0" y="4446830"/>
            <a:ext cx="7772400" cy="5181600"/>
          </a:xfrm>
          <a:prstGeom prst="rect">
            <a:avLst/>
          </a:prstGeom>
        </p:spPr>
      </p:pic>
      <p:sp>
        <p:nvSpPr>
          <p:cNvPr id="24" name="Text Placeholder 57">
            <a:extLst>
              <a:ext uri="{FF2B5EF4-FFF2-40B4-BE49-F238E27FC236}">
                <a16:creationId xmlns:a16="http://schemas.microsoft.com/office/drawing/2014/main" id="{C81076D2-0F31-43DC-8BA7-2E35AC0BCE1D}"/>
              </a:ext>
            </a:extLst>
          </p:cNvPr>
          <p:cNvSpPr txBox="1">
            <a:spLocks/>
          </p:cNvSpPr>
          <p:nvPr/>
        </p:nvSpPr>
        <p:spPr>
          <a:xfrm>
            <a:off x="-7067" y="923713"/>
            <a:ext cx="4246557" cy="3980796"/>
          </a:xfrm>
          <a:prstGeom prst="rect">
            <a:avLst/>
          </a:prstGeom>
          <a:solidFill>
            <a:schemeClr val="bg1"/>
          </a:solidFill>
        </p:spPr>
        <p:txBody>
          <a:bodyPr/>
          <a:lstStyle>
            <a:lvl1pPr marL="0" indent="0" algn="l" defTabSz="582909" rtl="0" eaLnBrk="1" latinLnBrk="0" hangingPunct="1">
              <a:lnSpc>
                <a:spcPct val="90000"/>
              </a:lnSpc>
              <a:spcBef>
                <a:spcPts val="637"/>
              </a:spcBef>
              <a:buFont typeface="Arial" panose="020B0604020202020204" pitchFamily="34" charset="0"/>
              <a:buNone/>
              <a:defRPr sz="1785" kern="1200">
                <a:solidFill>
                  <a:schemeClr val="tx1"/>
                </a:solidFill>
                <a:latin typeface="+mn-lt"/>
                <a:ea typeface="+mn-ea"/>
                <a:cs typeface="+mn-cs"/>
              </a:defRPr>
            </a:lvl1pPr>
            <a:lvl2pPr marL="291455" indent="0" algn="l" defTabSz="582909" rtl="0" eaLnBrk="1" latinLnBrk="0" hangingPunct="1">
              <a:lnSpc>
                <a:spcPct val="90000"/>
              </a:lnSpc>
              <a:spcBef>
                <a:spcPts val="319"/>
              </a:spcBef>
              <a:buFont typeface="Arial" panose="020B0604020202020204" pitchFamily="34" charset="0"/>
              <a:buNone/>
              <a:defRPr sz="1530" kern="1200">
                <a:solidFill>
                  <a:schemeClr val="tx1"/>
                </a:solidFill>
                <a:latin typeface="+mn-lt"/>
                <a:ea typeface="+mn-ea"/>
                <a:cs typeface="+mn-cs"/>
              </a:defRPr>
            </a:lvl2pPr>
            <a:lvl3pPr marL="582909" indent="0" algn="l" defTabSz="582909" rtl="0" eaLnBrk="1" latinLnBrk="0" hangingPunct="1">
              <a:lnSpc>
                <a:spcPct val="90000"/>
              </a:lnSpc>
              <a:spcBef>
                <a:spcPts val="319"/>
              </a:spcBef>
              <a:buFont typeface="Arial" panose="020B0604020202020204" pitchFamily="34" charset="0"/>
              <a:buNone/>
              <a:defRPr sz="1275" kern="1200">
                <a:solidFill>
                  <a:schemeClr val="tx1"/>
                </a:solidFill>
                <a:latin typeface="+mn-lt"/>
                <a:ea typeface="+mn-ea"/>
                <a:cs typeface="+mn-cs"/>
              </a:defRPr>
            </a:lvl3pPr>
            <a:lvl4pPr marL="874364"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4pPr>
            <a:lvl5pPr marL="1165819"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5pPr>
            <a:lvl6pPr marL="1603001"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6pPr>
            <a:lvl7pPr marL="1894456"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7pPr>
            <a:lvl8pPr marL="2185910"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8pPr>
            <a:lvl9pPr marL="2477365"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9pPr>
          </a:lstStyle>
          <a:p>
            <a:pPr algn="just">
              <a:lnSpc>
                <a:spcPct val="80000"/>
              </a:lnSpc>
            </a:pPr>
            <a:r>
              <a:rPr lang="en-US" sz="3400" i="1" dirty="0">
                <a:latin typeface="Angsana New" panose="02020603050405020304" pitchFamily="18" charset="-34"/>
                <a:cs typeface="Angsana New" panose="02020603050405020304" pitchFamily="18" charset="-34"/>
              </a:rPr>
              <a:t> </a:t>
            </a:r>
            <a:r>
              <a:rPr lang="en-IN" sz="3400" b="0" i="0" dirty="0">
                <a:solidFill>
                  <a:srgbClr val="AF973F"/>
                </a:solidFill>
                <a:effectLst/>
                <a:latin typeface="Angsana New" panose="02020603050405020304" pitchFamily="18" charset="-34"/>
                <a:cs typeface="Angsana New" panose="02020603050405020304" pitchFamily="18" charset="-34"/>
              </a:rPr>
              <a:t>Imagine waking up to the serene view of a lake basking in the pale morning light in the </a:t>
            </a:r>
            <a:r>
              <a:rPr lang="en-IN" sz="3400" b="1" i="1" dirty="0">
                <a:solidFill>
                  <a:srgbClr val="AF973F"/>
                </a:solidFill>
                <a:effectLst/>
                <a:latin typeface="Angsana New" panose="02020603050405020304" pitchFamily="18" charset="-34"/>
                <a:cs typeface="Angsana New" panose="02020603050405020304" pitchFamily="18" charset="-34"/>
              </a:rPr>
              <a:t>'Amethyst’ </a:t>
            </a:r>
            <a:r>
              <a:rPr lang="en-IN" sz="3400" dirty="0">
                <a:solidFill>
                  <a:srgbClr val="AF973F"/>
                </a:solidFill>
                <a:effectLst/>
                <a:latin typeface="Angsana New" panose="02020603050405020304" pitchFamily="18" charset="-34"/>
                <a:cs typeface="Angsana New" panose="02020603050405020304" pitchFamily="18" charset="-34"/>
              </a:rPr>
              <a:t>room</a:t>
            </a:r>
            <a:r>
              <a:rPr lang="en-IN" sz="3400" dirty="0">
                <a:solidFill>
                  <a:srgbClr val="AF973F"/>
                </a:solidFill>
                <a:latin typeface="Angsana New" panose="02020603050405020304" pitchFamily="18" charset="-34"/>
                <a:cs typeface="Angsana New" panose="02020603050405020304" pitchFamily="18" charset="-34"/>
              </a:rPr>
              <a:t>. </a:t>
            </a:r>
            <a:r>
              <a:rPr lang="en-IN" sz="3400" b="0" i="0" dirty="0">
                <a:solidFill>
                  <a:srgbClr val="AF973F"/>
                </a:solidFill>
                <a:effectLst/>
                <a:latin typeface="Angsana New" panose="02020603050405020304" pitchFamily="18" charset="-34"/>
                <a:cs typeface="Angsana New" panose="02020603050405020304" pitchFamily="18" charset="-34"/>
              </a:rPr>
              <a:t>The herringbone wooden flooring and pinewood ceiling  adds to the charm. There’s no better place </a:t>
            </a:r>
            <a:r>
              <a:rPr lang="en-IN" sz="3400" dirty="0">
                <a:solidFill>
                  <a:srgbClr val="AF973F"/>
                </a:solidFill>
                <a:latin typeface="Angsana New" panose="02020603050405020304" pitchFamily="18" charset="-34"/>
                <a:cs typeface="Angsana New" panose="02020603050405020304" pitchFamily="18" charset="-34"/>
              </a:rPr>
              <a:t>for</a:t>
            </a:r>
            <a:r>
              <a:rPr lang="en-IN" sz="3400" b="0" i="0" dirty="0">
                <a:solidFill>
                  <a:srgbClr val="AF973F"/>
                </a:solidFill>
                <a:effectLst/>
                <a:latin typeface="Angsana New" panose="02020603050405020304" pitchFamily="18" charset="-34"/>
                <a:cs typeface="Angsana New" panose="02020603050405020304" pitchFamily="18" charset="-34"/>
              </a:rPr>
              <a:t> an evening cuppa than the balcony, surrounded by the pristine landscapes all around</a:t>
            </a:r>
            <a:r>
              <a:rPr lang="en-IN" sz="3200" dirty="0">
                <a:solidFill>
                  <a:srgbClr val="AF973F"/>
                </a:solidFill>
                <a:latin typeface="Angsana New" panose="02020603050405020304" pitchFamily="18" charset="-34"/>
                <a:cs typeface="Angsana New" panose="02020603050405020304" pitchFamily="18" charset="-34"/>
              </a:rPr>
              <a:t>. </a:t>
            </a:r>
            <a:endParaRPr lang="en-US" sz="2400" b="1" i="1" dirty="0">
              <a:latin typeface="Angsana New" panose="02020603050405020304" pitchFamily="18" charset="-34"/>
              <a:cs typeface="Angsana New" panose="02020603050405020304" pitchFamily="18" charset="-34"/>
            </a:endParaRPr>
          </a:p>
        </p:txBody>
      </p:sp>
    </p:spTree>
    <p:extLst>
      <p:ext uri="{BB962C8B-B14F-4D97-AF65-F5344CB8AC3E}">
        <p14:creationId xmlns:p14="http://schemas.microsoft.com/office/powerpoint/2010/main" val="2325392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2C3C4DD9-2AEF-43E9-975A-E6960DF7F62F}"/>
              </a:ext>
            </a:extLst>
          </p:cNvPr>
          <p:cNvSpPr txBox="1"/>
          <p:nvPr/>
        </p:nvSpPr>
        <p:spPr>
          <a:xfrm>
            <a:off x="0" y="9337964"/>
            <a:ext cx="7772400" cy="720436"/>
          </a:xfrm>
          <a:prstGeom prst="rect">
            <a:avLst/>
          </a:prstGeom>
          <a:solidFill>
            <a:schemeClr val="tx1">
              <a:lumMod val="65000"/>
              <a:lumOff val="35000"/>
            </a:schemeClr>
          </a:solidFill>
          <a:ln>
            <a:solidFill>
              <a:schemeClr val="accent1"/>
            </a:solidFill>
          </a:ln>
        </p:spPr>
        <p:txBody>
          <a:bodyPr wrap="square" rtlCol="0">
            <a:spAutoFit/>
          </a:bodyPr>
          <a:lstStyle/>
          <a:p>
            <a:endParaRPr lang="en-IN" dirty="0"/>
          </a:p>
        </p:txBody>
      </p:sp>
      <p:sp>
        <p:nvSpPr>
          <p:cNvPr id="46" name="Text Placeholder 45">
            <a:extLst>
              <a:ext uri="{FF2B5EF4-FFF2-40B4-BE49-F238E27FC236}">
                <a16:creationId xmlns:a16="http://schemas.microsoft.com/office/drawing/2014/main" id="{7264A775-FCE2-465E-ABA4-0572662FF755}"/>
              </a:ext>
            </a:extLst>
          </p:cNvPr>
          <p:cNvSpPr>
            <a:spLocks noGrp="1"/>
          </p:cNvSpPr>
          <p:nvPr>
            <p:ph type="body" sz="quarter" idx="14"/>
          </p:nvPr>
        </p:nvSpPr>
        <p:spPr>
          <a:xfrm>
            <a:off x="6" y="5"/>
            <a:ext cx="5186309" cy="5062987"/>
          </a:xfrm>
          <a:solidFill>
            <a:schemeClr val="accent1"/>
          </a:solidFill>
          <a:ln>
            <a:solidFill>
              <a:schemeClr val="accent1"/>
            </a:solidFill>
          </a:ln>
        </p:spPr>
        <p:txBody>
          <a:bodyPr>
            <a:normAutofit/>
          </a:bodyPr>
          <a:lstStyle/>
          <a:p>
            <a:endParaRPr lang="en-US" dirty="0"/>
          </a:p>
        </p:txBody>
      </p:sp>
      <p:sp>
        <p:nvSpPr>
          <p:cNvPr id="2" name="Rectangle 1">
            <a:extLst>
              <a:ext uri="{FF2B5EF4-FFF2-40B4-BE49-F238E27FC236}">
                <a16:creationId xmlns:a16="http://schemas.microsoft.com/office/drawing/2014/main" id="{31ADD526-F14B-4A78-892B-7D06F06DE73D}"/>
              </a:ext>
            </a:extLst>
          </p:cNvPr>
          <p:cNvSpPr/>
          <p:nvPr/>
        </p:nvSpPr>
        <p:spPr>
          <a:xfrm rot="5400000">
            <a:off x="4052373" y="2232698"/>
            <a:ext cx="3457972" cy="923462"/>
          </a:xfrm>
          <a:prstGeom prst="rect">
            <a:avLst/>
          </a:prstGeom>
          <a:noFill/>
        </p:spPr>
        <p:txBody>
          <a:bodyPr wrap="square" lIns="91440" tIns="45722" rIns="91440" bIns="45722">
            <a:spAutoFit/>
          </a:bodyPr>
          <a:lstStyle/>
          <a:p>
            <a:pPr algn="ctr"/>
            <a:r>
              <a:rPr lang="en-US" sz="5400" b="1" dirty="0">
                <a:ln w="12700">
                  <a:solidFill>
                    <a:schemeClr val="accent1"/>
                  </a:solidFill>
                  <a:prstDash val="solid"/>
                </a:ln>
                <a:solidFill>
                  <a:schemeClr val="accent1">
                    <a:lumMod val="20000"/>
                    <a:lumOff val="80000"/>
                  </a:schemeClr>
                </a:solidFill>
                <a:effectLst>
                  <a:outerShdw dist="38100" dir="2640000" algn="bl" rotWithShape="0">
                    <a:schemeClr val="accent1"/>
                  </a:outerShdw>
                </a:effectLst>
                <a:latin typeface="Copperplate Gothic Bold" panose="020E0705020206020404" pitchFamily="34" charset="0"/>
              </a:rPr>
              <a:t>CITRINE</a:t>
            </a:r>
            <a:endParaRPr lang="en-US" sz="5400" b="1" spc="50" dirty="0">
              <a:ln w="0"/>
              <a:solidFill>
                <a:schemeClr val="accent1">
                  <a:lumMod val="20000"/>
                  <a:lumOff val="80000"/>
                </a:schemeClr>
              </a:solidFill>
              <a:effectLst>
                <a:innerShdw blurRad="63500" dist="50800" dir="13500000">
                  <a:srgbClr val="000000">
                    <a:alpha val="50000"/>
                  </a:srgbClr>
                </a:innerShdw>
              </a:effectLst>
              <a:latin typeface="Copperplate Gothic Bold" panose="020E0705020206020404" pitchFamily="34" charset="0"/>
            </a:endParaRPr>
          </a:p>
        </p:txBody>
      </p:sp>
      <p:pic>
        <p:nvPicPr>
          <p:cNvPr id="15" name="Picture 14" descr="A bedroom with a bed in a room&#10;&#10;Description automatically generated">
            <a:extLst>
              <a:ext uri="{FF2B5EF4-FFF2-40B4-BE49-F238E27FC236}">
                <a16:creationId xmlns:a16="http://schemas.microsoft.com/office/drawing/2014/main" id="{1F6D7BA5-24D1-43BF-A3C2-8E8B19ECA5A4}"/>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 contrast="17000"/>
                    </a14:imgEffect>
                  </a14:imgLayer>
                </a14:imgProps>
              </a:ext>
            </a:extLst>
          </a:blip>
          <a:stretch>
            <a:fillRect/>
          </a:stretch>
        </p:blipFill>
        <p:spPr>
          <a:xfrm>
            <a:off x="20645" y="4427946"/>
            <a:ext cx="7772400" cy="5181600"/>
          </a:xfrm>
          <a:prstGeom prst="rect">
            <a:avLst/>
          </a:prstGeom>
        </p:spPr>
      </p:pic>
      <p:sp>
        <p:nvSpPr>
          <p:cNvPr id="24" name="Text Placeholder 57">
            <a:extLst>
              <a:ext uri="{FF2B5EF4-FFF2-40B4-BE49-F238E27FC236}">
                <a16:creationId xmlns:a16="http://schemas.microsoft.com/office/drawing/2014/main" id="{C81076D2-0F31-43DC-8BA7-2E35AC0BCE1D}"/>
              </a:ext>
            </a:extLst>
          </p:cNvPr>
          <p:cNvSpPr txBox="1">
            <a:spLocks/>
          </p:cNvSpPr>
          <p:nvPr/>
        </p:nvSpPr>
        <p:spPr>
          <a:xfrm>
            <a:off x="-7067" y="923714"/>
            <a:ext cx="4274267" cy="3856104"/>
          </a:xfrm>
          <a:prstGeom prst="rect">
            <a:avLst/>
          </a:prstGeom>
          <a:solidFill>
            <a:schemeClr val="bg1"/>
          </a:solidFill>
        </p:spPr>
        <p:txBody>
          <a:bodyPr/>
          <a:lstStyle>
            <a:lvl1pPr marL="0" indent="0" algn="l" defTabSz="582909" rtl="0" eaLnBrk="1" latinLnBrk="0" hangingPunct="1">
              <a:lnSpc>
                <a:spcPct val="90000"/>
              </a:lnSpc>
              <a:spcBef>
                <a:spcPts val="637"/>
              </a:spcBef>
              <a:buFont typeface="Arial" panose="020B0604020202020204" pitchFamily="34" charset="0"/>
              <a:buNone/>
              <a:defRPr sz="1785" kern="1200">
                <a:solidFill>
                  <a:schemeClr val="tx1"/>
                </a:solidFill>
                <a:latin typeface="+mn-lt"/>
                <a:ea typeface="+mn-ea"/>
                <a:cs typeface="+mn-cs"/>
              </a:defRPr>
            </a:lvl1pPr>
            <a:lvl2pPr marL="291455" indent="0" algn="l" defTabSz="582909" rtl="0" eaLnBrk="1" latinLnBrk="0" hangingPunct="1">
              <a:lnSpc>
                <a:spcPct val="90000"/>
              </a:lnSpc>
              <a:spcBef>
                <a:spcPts val="319"/>
              </a:spcBef>
              <a:buFont typeface="Arial" panose="020B0604020202020204" pitchFamily="34" charset="0"/>
              <a:buNone/>
              <a:defRPr sz="1530" kern="1200">
                <a:solidFill>
                  <a:schemeClr val="tx1"/>
                </a:solidFill>
                <a:latin typeface="+mn-lt"/>
                <a:ea typeface="+mn-ea"/>
                <a:cs typeface="+mn-cs"/>
              </a:defRPr>
            </a:lvl2pPr>
            <a:lvl3pPr marL="582909" indent="0" algn="l" defTabSz="582909" rtl="0" eaLnBrk="1" latinLnBrk="0" hangingPunct="1">
              <a:lnSpc>
                <a:spcPct val="90000"/>
              </a:lnSpc>
              <a:spcBef>
                <a:spcPts val="319"/>
              </a:spcBef>
              <a:buFont typeface="Arial" panose="020B0604020202020204" pitchFamily="34" charset="0"/>
              <a:buNone/>
              <a:defRPr sz="1275" kern="1200">
                <a:solidFill>
                  <a:schemeClr val="tx1"/>
                </a:solidFill>
                <a:latin typeface="+mn-lt"/>
                <a:ea typeface="+mn-ea"/>
                <a:cs typeface="+mn-cs"/>
              </a:defRPr>
            </a:lvl3pPr>
            <a:lvl4pPr marL="874364"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4pPr>
            <a:lvl5pPr marL="1165819"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5pPr>
            <a:lvl6pPr marL="1603001"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6pPr>
            <a:lvl7pPr marL="1894456"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7pPr>
            <a:lvl8pPr marL="2185910"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8pPr>
            <a:lvl9pPr marL="2477365"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9pPr>
          </a:lstStyle>
          <a:p>
            <a:pPr algn="just">
              <a:lnSpc>
                <a:spcPct val="80000"/>
              </a:lnSpc>
            </a:pPr>
            <a:r>
              <a:rPr lang="en-US" sz="2400" i="1" dirty="0">
                <a:latin typeface="Angsana New" panose="02020603050405020304" pitchFamily="18" charset="-34"/>
                <a:cs typeface="Angsana New" panose="02020603050405020304" pitchFamily="18" charset="-34"/>
              </a:rPr>
              <a:t> </a:t>
            </a:r>
            <a:r>
              <a:rPr lang="en-IN" sz="3400" b="1" i="1" dirty="0">
                <a:solidFill>
                  <a:srgbClr val="AF973F"/>
                </a:solidFill>
                <a:latin typeface="Angsana New" panose="02020603050405020304" pitchFamily="18" charset="-34"/>
                <a:cs typeface="Angsana New" panose="02020603050405020304" pitchFamily="18" charset="-34"/>
              </a:rPr>
              <a:t>Let the sun in at </a:t>
            </a:r>
            <a:r>
              <a:rPr lang="en-IN" sz="3400" b="1" i="1" dirty="0" err="1">
                <a:solidFill>
                  <a:srgbClr val="AF973F"/>
                </a:solidFill>
                <a:latin typeface="Angsana New" panose="02020603050405020304" pitchFamily="18" charset="-34"/>
                <a:cs typeface="Angsana New" panose="02020603050405020304" pitchFamily="18" charset="-34"/>
              </a:rPr>
              <a:t>Citrine</a:t>
            </a:r>
            <a:r>
              <a:rPr lang="en-IN" sz="3400" i="1" dirty="0">
                <a:solidFill>
                  <a:srgbClr val="AF973F"/>
                </a:solidFill>
                <a:latin typeface="Angsana New" panose="02020603050405020304" pitchFamily="18" charset="-34"/>
                <a:cs typeface="Angsana New" panose="02020603050405020304" pitchFamily="18" charset="-34"/>
              </a:rPr>
              <a:t>…..</a:t>
            </a:r>
            <a:r>
              <a:rPr lang="en-IN" sz="3400" dirty="0">
                <a:solidFill>
                  <a:srgbClr val="AF973F"/>
                </a:solidFill>
                <a:latin typeface="Angsana New" panose="02020603050405020304" pitchFamily="18" charset="-34"/>
                <a:cs typeface="Angsana New" panose="02020603050405020304" pitchFamily="18" charset="-34"/>
              </a:rPr>
              <a:t>This contemporary space is layered with a minimalistic grey hue only to be broken up by bright yellow geometric patterns to make for an aesthetically soothing environment. The room opens up to a garden sit out and the windows frame the lush forests around. </a:t>
            </a:r>
            <a:endParaRPr lang="en-US" sz="3400" dirty="0">
              <a:latin typeface="Angsana New" panose="02020603050405020304" pitchFamily="18" charset="-34"/>
              <a:cs typeface="Angsana New" panose="02020603050405020304" pitchFamily="18" charset="-34"/>
            </a:endParaRPr>
          </a:p>
        </p:txBody>
      </p:sp>
      <p:sp>
        <p:nvSpPr>
          <p:cNvPr id="22" name="TextBox 21">
            <a:extLst>
              <a:ext uri="{FF2B5EF4-FFF2-40B4-BE49-F238E27FC236}">
                <a16:creationId xmlns:a16="http://schemas.microsoft.com/office/drawing/2014/main" id="{28A9BF38-7324-43F1-9AC2-9DE237DD9237}"/>
              </a:ext>
            </a:extLst>
          </p:cNvPr>
          <p:cNvSpPr txBox="1"/>
          <p:nvPr/>
        </p:nvSpPr>
        <p:spPr>
          <a:xfrm>
            <a:off x="1" y="1"/>
            <a:ext cx="1357746" cy="923330"/>
          </a:xfrm>
          <a:prstGeom prst="rect">
            <a:avLst/>
          </a:prstGeom>
          <a:solidFill>
            <a:schemeClr val="tx1">
              <a:lumMod val="65000"/>
              <a:lumOff val="35000"/>
            </a:schemeClr>
          </a:solidFill>
        </p:spPr>
        <p:txBody>
          <a:bodyPr wrap="square" rtlCol="0">
            <a:spAutoFit/>
          </a:bodyPr>
          <a:lstStyle/>
          <a:p>
            <a:endParaRPr lang="en-IN" dirty="0"/>
          </a:p>
          <a:p>
            <a:endParaRPr lang="en-IN" dirty="0"/>
          </a:p>
          <a:p>
            <a:endParaRPr lang="en-IN" dirty="0"/>
          </a:p>
        </p:txBody>
      </p:sp>
    </p:spTree>
    <p:extLst>
      <p:ext uri="{BB962C8B-B14F-4D97-AF65-F5344CB8AC3E}">
        <p14:creationId xmlns:p14="http://schemas.microsoft.com/office/powerpoint/2010/main" val="11075176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BB0DEB4-075E-4B05-9432-BD4A5CB86B1A}"/>
              </a:ext>
            </a:extLst>
          </p:cNvPr>
          <p:cNvSpPr txBox="1"/>
          <p:nvPr/>
        </p:nvSpPr>
        <p:spPr>
          <a:xfrm>
            <a:off x="-9139" y="9351818"/>
            <a:ext cx="7781539" cy="706582"/>
          </a:xfrm>
          <a:prstGeom prst="rect">
            <a:avLst/>
          </a:prstGeom>
          <a:solidFill>
            <a:srgbClr val="0070C0"/>
          </a:solidFill>
        </p:spPr>
        <p:txBody>
          <a:bodyPr wrap="square" rtlCol="0">
            <a:spAutoFit/>
          </a:bodyPr>
          <a:lstStyle/>
          <a:p>
            <a:endParaRPr lang="en-IN" dirty="0"/>
          </a:p>
        </p:txBody>
      </p:sp>
      <p:sp>
        <p:nvSpPr>
          <p:cNvPr id="46" name="Text Placeholder 45">
            <a:extLst>
              <a:ext uri="{FF2B5EF4-FFF2-40B4-BE49-F238E27FC236}">
                <a16:creationId xmlns:a16="http://schemas.microsoft.com/office/drawing/2014/main" id="{7264A775-FCE2-465E-ABA4-0572662FF755}"/>
              </a:ext>
            </a:extLst>
          </p:cNvPr>
          <p:cNvSpPr>
            <a:spLocks noGrp="1"/>
          </p:cNvSpPr>
          <p:nvPr>
            <p:ph type="body" sz="quarter" idx="14"/>
          </p:nvPr>
        </p:nvSpPr>
        <p:spPr>
          <a:xfrm>
            <a:off x="-9139" y="11198"/>
            <a:ext cx="5186309" cy="5062987"/>
          </a:xfrm>
          <a:solidFill>
            <a:schemeClr val="accent1"/>
          </a:solidFill>
          <a:ln>
            <a:solidFill>
              <a:schemeClr val="accent1"/>
            </a:solidFill>
          </a:ln>
        </p:spPr>
        <p:txBody>
          <a:bodyPr>
            <a:normAutofit/>
          </a:bodyPr>
          <a:lstStyle/>
          <a:p>
            <a:endParaRPr lang="en-US" dirty="0"/>
          </a:p>
        </p:txBody>
      </p:sp>
      <p:sp>
        <p:nvSpPr>
          <p:cNvPr id="2" name="Rectangle 1">
            <a:extLst>
              <a:ext uri="{FF2B5EF4-FFF2-40B4-BE49-F238E27FC236}">
                <a16:creationId xmlns:a16="http://schemas.microsoft.com/office/drawing/2014/main" id="{31ADD526-F14B-4A78-892B-7D06F06DE73D}"/>
              </a:ext>
            </a:extLst>
          </p:cNvPr>
          <p:cNvSpPr/>
          <p:nvPr/>
        </p:nvSpPr>
        <p:spPr>
          <a:xfrm rot="5400000">
            <a:off x="3696967" y="1950083"/>
            <a:ext cx="4192418" cy="707890"/>
          </a:xfrm>
          <a:prstGeom prst="rect">
            <a:avLst/>
          </a:prstGeom>
          <a:solidFill>
            <a:schemeClr val="accent1"/>
          </a:solidFill>
        </p:spPr>
        <p:txBody>
          <a:bodyPr wrap="square" lIns="91440" tIns="45722" rIns="91440" bIns="45722">
            <a:spAutoFit/>
          </a:bodyPr>
          <a:lstStyle/>
          <a:p>
            <a:pPr algn="ctr"/>
            <a:r>
              <a:rPr lang="en-US" sz="4000" b="1" spc="50" dirty="0">
                <a:ln w="12700">
                  <a:solidFill>
                    <a:schemeClr val="accent1"/>
                  </a:solidFill>
                  <a:prstDash val="solid"/>
                </a:ln>
                <a:solidFill>
                  <a:schemeClr val="accent1">
                    <a:lumMod val="20000"/>
                    <a:lumOff val="80000"/>
                  </a:schemeClr>
                </a:solidFill>
                <a:effectLst>
                  <a:outerShdw dist="38100" dir="2640000" algn="bl" rotWithShape="0">
                    <a:schemeClr val="accent1"/>
                  </a:outerShdw>
                </a:effectLst>
                <a:latin typeface="Copperplate Gothic Bold" panose="020E0705020206020404" pitchFamily="34" charset="0"/>
              </a:rPr>
              <a:t>AQUAMARINE</a:t>
            </a:r>
            <a:endParaRPr lang="en-US" sz="4000" b="1" spc="50" dirty="0">
              <a:ln w="0"/>
              <a:solidFill>
                <a:schemeClr val="accent1">
                  <a:lumMod val="20000"/>
                  <a:lumOff val="80000"/>
                </a:schemeClr>
              </a:solidFill>
              <a:effectLst>
                <a:innerShdw blurRad="63500" dist="50800" dir="13500000">
                  <a:srgbClr val="000000">
                    <a:alpha val="50000"/>
                  </a:srgbClr>
                </a:innerShdw>
              </a:effectLst>
              <a:latin typeface="Copperplate Gothic Bold" panose="020E0705020206020404" pitchFamily="34" charset="0"/>
            </a:endParaRPr>
          </a:p>
        </p:txBody>
      </p:sp>
      <p:sp>
        <p:nvSpPr>
          <p:cNvPr id="22" name="TextBox 21">
            <a:extLst>
              <a:ext uri="{FF2B5EF4-FFF2-40B4-BE49-F238E27FC236}">
                <a16:creationId xmlns:a16="http://schemas.microsoft.com/office/drawing/2014/main" id="{28A9BF38-7324-43F1-9AC2-9DE237DD9237}"/>
              </a:ext>
            </a:extLst>
          </p:cNvPr>
          <p:cNvSpPr txBox="1"/>
          <p:nvPr/>
        </p:nvSpPr>
        <p:spPr>
          <a:xfrm>
            <a:off x="1" y="1"/>
            <a:ext cx="1357746" cy="923330"/>
          </a:xfrm>
          <a:prstGeom prst="rect">
            <a:avLst/>
          </a:prstGeom>
          <a:solidFill>
            <a:srgbClr val="0070C0"/>
          </a:solidFill>
        </p:spPr>
        <p:txBody>
          <a:bodyPr wrap="square" rtlCol="0">
            <a:spAutoFit/>
          </a:bodyPr>
          <a:lstStyle/>
          <a:p>
            <a:endParaRPr lang="en-IN" dirty="0"/>
          </a:p>
          <a:p>
            <a:endParaRPr lang="en-IN" dirty="0"/>
          </a:p>
          <a:p>
            <a:endParaRPr lang="en-IN" dirty="0"/>
          </a:p>
        </p:txBody>
      </p:sp>
      <p:cxnSp>
        <p:nvCxnSpPr>
          <p:cNvPr id="11" name="Straight Connector 10">
            <a:extLst>
              <a:ext uri="{FF2B5EF4-FFF2-40B4-BE49-F238E27FC236}">
                <a16:creationId xmlns:a16="http://schemas.microsoft.com/office/drawing/2014/main" id="{0B4BA326-06FC-4F39-9332-B4DB31054358}"/>
              </a:ext>
            </a:extLst>
          </p:cNvPr>
          <p:cNvCxnSpPr>
            <a:cxnSpLocks/>
          </p:cNvCxnSpPr>
          <p:nvPr/>
        </p:nvCxnSpPr>
        <p:spPr>
          <a:xfrm>
            <a:off x="5353033" y="207339"/>
            <a:ext cx="748663" cy="0"/>
          </a:xfrm>
          <a:prstGeom prst="line">
            <a:avLst/>
          </a:prstGeom>
          <a:ln w="76200"/>
        </p:spPr>
        <p:style>
          <a:lnRef idx="3">
            <a:schemeClr val="dk1"/>
          </a:lnRef>
          <a:fillRef idx="0">
            <a:schemeClr val="dk1"/>
          </a:fillRef>
          <a:effectRef idx="2">
            <a:schemeClr val="dk1"/>
          </a:effectRef>
          <a:fontRef idx="minor">
            <a:schemeClr val="tx1"/>
          </a:fontRef>
        </p:style>
      </p:cxnSp>
      <p:pic>
        <p:nvPicPr>
          <p:cNvPr id="4" name="Picture 3">
            <a:extLst>
              <a:ext uri="{FF2B5EF4-FFF2-40B4-BE49-F238E27FC236}">
                <a16:creationId xmlns:a16="http://schemas.microsoft.com/office/drawing/2014/main" id="{EA517FCE-9D44-4282-8F40-42B739C51FEA}"/>
              </a:ext>
            </a:extLst>
          </p:cNvPr>
          <p:cNvPicPr>
            <a:picLocks noChangeAspect="1"/>
          </p:cNvPicPr>
          <p:nvPr/>
        </p:nvPicPr>
        <p:blipFill>
          <a:blip r:embed="rId2"/>
          <a:stretch>
            <a:fillRect/>
          </a:stretch>
        </p:blipFill>
        <p:spPr>
          <a:xfrm>
            <a:off x="-9784" y="4441720"/>
            <a:ext cx="7781538" cy="5187691"/>
          </a:xfrm>
          <a:prstGeom prst="rect">
            <a:avLst/>
          </a:prstGeom>
        </p:spPr>
      </p:pic>
      <p:sp>
        <p:nvSpPr>
          <p:cNvPr id="24" name="Text Placeholder 57">
            <a:extLst>
              <a:ext uri="{FF2B5EF4-FFF2-40B4-BE49-F238E27FC236}">
                <a16:creationId xmlns:a16="http://schemas.microsoft.com/office/drawing/2014/main" id="{C81076D2-0F31-43DC-8BA7-2E35AC0BCE1D}"/>
              </a:ext>
            </a:extLst>
          </p:cNvPr>
          <p:cNvSpPr txBox="1">
            <a:spLocks/>
          </p:cNvSpPr>
          <p:nvPr/>
        </p:nvSpPr>
        <p:spPr>
          <a:xfrm>
            <a:off x="-7067" y="923714"/>
            <a:ext cx="4246557" cy="3883813"/>
          </a:xfrm>
          <a:prstGeom prst="rect">
            <a:avLst/>
          </a:prstGeom>
          <a:solidFill>
            <a:schemeClr val="bg1"/>
          </a:solidFill>
        </p:spPr>
        <p:txBody>
          <a:bodyPr/>
          <a:lstStyle>
            <a:lvl1pPr marL="0" indent="0" algn="l" defTabSz="582909" rtl="0" eaLnBrk="1" latinLnBrk="0" hangingPunct="1">
              <a:lnSpc>
                <a:spcPct val="90000"/>
              </a:lnSpc>
              <a:spcBef>
                <a:spcPts val="637"/>
              </a:spcBef>
              <a:buFont typeface="Arial" panose="020B0604020202020204" pitchFamily="34" charset="0"/>
              <a:buNone/>
              <a:defRPr sz="1785" kern="1200">
                <a:solidFill>
                  <a:schemeClr val="tx1"/>
                </a:solidFill>
                <a:latin typeface="+mn-lt"/>
                <a:ea typeface="+mn-ea"/>
                <a:cs typeface="+mn-cs"/>
              </a:defRPr>
            </a:lvl1pPr>
            <a:lvl2pPr marL="291455" indent="0" algn="l" defTabSz="582909" rtl="0" eaLnBrk="1" latinLnBrk="0" hangingPunct="1">
              <a:lnSpc>
                <a:spcPct val="90000"/>
              </a:lnSpc>
              <a:spcBef>
                <a:spcPts val="319"/>
              </a:spcBef>
              <a:buFont typeface="Arial" panose="020B0604020202020204" pitchFamily="34" charset="0"/>
              <a:buNone/>
              <a:defRPr sz="1530" kern="1200">
                <a:solidFill>
                  <a:schemeClr val="tx1"/>
                </a:solidFill>
                <a:latin typeface="+mn-lt"/>
                <a:ea typeface="+mn-ea"/>
                <a:cs typeface="+mn-cs"/>
              </a:defRPr>
            </a:lvl2pPr>
            <a:lvl3pPr marL="582909" indent="0" algn="l" defTabSz="582909" rtl="0" eaLnBrk="1" latinLnBrk="0" hangingPunct="1">
              <a:lnSpc>
                <a:spcPct val="90000"/>
              </a:lnSpc>
              <a:spcBef>
                <a:spcPts val="319"/>
              </a:spcBef>
              <a:buFont typeface="Arial" panose="020B0604020202020204" pitchFamily="34" charset="0"/>
              <a:buNone/>
              <a:defRPr sz="1275" kern="1200">
                <a:solidFill>
                  <a:schemeClr val="tx1"/>
                </a:solidFill>
                <a:latin typeface="+mn-lt"/>
                <a:ea typeface="+mn-ea"/>
                <a:cs typeface="+mn-cs"/>
              </a:defRPr>
            </a:lvl3pPr>
            <a:lvl4pPr marL="874364"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4pPr>
            <a:lvl5pPr marL="1165819" indent="0" algn="l" defTabSz="582909" rtl="0" eaLnBrk="1" latinLnBrk="0" hangingPunct="1">
              <a:lnSpc>
                <a:spcPct val="90000"/>
              </a:lnSpc>
              <a:spcBef>
                <a:spcPts val="319"/>
              </a:spcBef>
              <a:buFont typeface="Arial" panose="020B0604020202020204" pitchFamily="34" charset="0"/>
              <a:buNone/>
              <a:defRPr sz="1147" kern="1200">
                <a:solidFill>
                  <a:schemeClr val="tx1"/>
                </a:solidFill>
                <a:latin typeface="+mn-lt"/>
                <a:ea typeface="+mn-ea"/>
                <a:cs typeface="+mn-cs"/>
              </a:defRPr>
            </a:lvl5pPr>
            <a:lvl6pPr marL="1603001"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6pPr>
            <a:lvl7pPr marL="1894456"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7pPr>
            <a:lvl8pPr marL="2185910"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8pPr>
            <a:lvl9pPr marL="2477365" indent="-145727" algn="l" defTabSz="582909" rtl="0" eaLnBrk="1" latinLnBrk="0" hangingPunct="1">
              <a:lnSpc>
                <a:spcPct val="90000"/>
              </a:lnSpc>
              <a:spcBef>
                <a:spcPts val="319"/>
              </a:spcBef>
              <a:buFont typeface="Arial" panose="020B0604020202020204" pitchFamily="34" charset="0"/>
              <a:buChar char="•"/>
              <a:defRPr sz="1147" kern="1200">
                <a:solidFill>
                  <a:schemeClr val="tx1"/>
                </a:solidFill>
                <a:latin typeface="+mn-lt"/>
                <a:ea typeface="+mn-ea"/>
                <a:cs typeface="+mn-cs"/>
              </a:defRPr>
            </a:lvl9pPr>
          </a:lstStyle>
          <a:p>
            <a:pPr algn="just">
              <a:lnSpc>
                <a:spcPct val="70000"/>
              </a:lnSpc>
            </a:pPr>
            <a:r>
              <a:rPr lang="en-IN" sz="3400" dirty="0">
                <a:solidFill>
                  <a:srgbClr val="AF973F"/>
                </a:solidFill>
                <a:latin typeface="Angsana New" panose="02020603050405020304" pitchFamily="18" charset="-34"/>
                <a:cs typeface="Angsana New" panose="02020603050405020304" pitchFamily="18" charset="-34"/>
              </a:rPr>
              <a:t>From a wide selection of board games and books to a state-of-the-art home theatre system, </a:t>
            </a:r>
            <a:r>
              <a:rPr lang="en-IN" sz="3400" b="1" i="1" dirty="0">
                <a:solidFill>
                  <a:srgbClr val="AF973F"/>
                </a:solidFill>
                <a:latin typeface="Angsana New" panose="02020603050405020304" pitchFamily="18" charset="-34"/>
                <a:cs typeface="Angsana New" panose="02020603050405020304" pitchFamily="18" charset="-34"/>
              </a:rPr>
              <a:t>'Aquamarine’ </a:t>
            </a:r>
            <a:r>
              <a:rPr lang="en-IN" sz="3400" dirty="0">
                <a:solidFill>
                  <a:srgbClr val="AF973F"/>
                </a:solidFill>
                <a:latin typeface="Angsana New" panose="02020603050405020304" pitchFamily="18" charset="-34"/>
                <a:cs typeface="Angsana New" panose="02020603050405020304" pitchFamily="18" charset="-34"/>
              </a:rPr>
              <a:t>keeps the kids entertained. There’s direct access to the plunge pool &amp; steam room for your rejuvenation. With a sofa-cum-bed setup that 3-4 children can sleep on comfortably, this is the ultimate kids dream come true</a:t>
            </a:r>
            <a:endParaRPr lang="en-US" sz="3400" dirty="0">
              <a:solidFill>
                <a:srgbClr val="AF973F"/>
              </a:solidFill>
              <a:latin typeface="Angsana New" panose="02020603050405020304" pitchFamily="18" charset="-34"/>
              <a:cs typeface="Angsana New" panose="02020603050405020304" pitchFamily="18" charset="-34"/>
            </a:endParaRPr>
          </a:p>
        </p:txBody>
      </p:sp>
    </p:spTree>
    <p:extLst>
      <p:ext uri="{BB962C8B-B14F-4D97-AF65-F5344CB8AC3E}">
        <p14:creationId xmlns:p14="http://schemas.microsoft.com/office/powerpoint/2010/main" val="1115979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E620DCB-5351-428E-A175-1E263D395ACD}"/>
              </a:ext>
            </a:extLst>
          </p:cNvPr>
          <p:cNvPicPr>
            <a:picLocks noChangeAspect="1"/>
          </p:cNvPicPr>
          <p:nvPr/>
        </p:nvPicPr>
        <p:blipFill>
          <a:blip r:embed="rId2"/>
          <a:stretch>
            <a:fillRect/>
          </a:stretch>
        </p:blipFill>
        <p:spPr>
          <a:xfrm>
            <a:off x="0" y="7661564"/>
            <a:ext cx="5192486" cy="2396836"/>
          </a:xfrm>
          <a:prstGeom prst="rect">
            <a:avLst/>
          </a:prstGeom>
        </p:spPr>
      </p:pic>
      <p:pic>
        <p:nvPicPr>
          <p:cNvPr id="19" name="Picture 18" descr="A picture containing building, sitting, sidewalk, bench&#10;&#10;Description automatically generated">
            <a:extLst>
              <a:ext uri="{FF2B5EF4-FFF2-40B4-BE49-F238E27FC236}">
                <a16:creationId xmlns:a16="http://schemas.microsoft.com/office/drawing/2014/main" id="{5286127F-7F95-4524-95F8-D0BF3595E606}"/>
              </a:ext>
            </a:extLst>
          </p:cNvPr>
          <p:cNvPicPr>
            <a:picLocks noChangeAspect="1"/>
          </p:cNvPicPr>
          <p:nvPr/>
        </p:nvPicPr>
        <p:blipFill rotWithShape="1">
          <a:blip r:embed="rId3"/>
          <a:srcRect l="7773" t="13210" r="21009"/>
          <a:stretch/>
        </p:blipFill>
        <p:spPr>
          <a:xfrm>
            <a:off x="37452" y="0"/>
            <a:ext cx="5192486" cy="3914043"/>
          </a:xfrm>
          <a:prstGeom prst="rect">
            <a:avLst/>
          </a:prstGeom>
        </p:spPr>
      </p:pic>
      <p:sp>
        <p:nvSpPr>
          <p:cNvPr id="31" name="TextBox 30">
            <a:extLst>
              <a:ext uri="{FF2B5EF4-FFF2-40B4-BE49-F238E27FC236}">
                <a16:creationId xmlns:a16="http://schemas.microsoft.com/office/drawing/2014/main" id="{6E3021DD-D50F-4B6F-BDC5-E664FF50E7BF}"/>
              </a:ext>
            </a:extLst>
          </p:cNvPr>
          <p:cNvSpPr txBox="1"/>
          <p:nvPr/>
        </p:nvSpPr>
        <p:spPr>
          <a:xfrm>
            <a:off x="184759" y="4245108"/>
            <a:ext cx="4822967" cy="3293209"/>
          </a:xfrm>
          <a:prstGeom prst="rect">
            <a:avLst/>
          </a:prstGeom>
          <a:noFill/>
        </p:spPr>
        <p:txBody>
          <a:bodyPr wrap="square">
            <a:spAutoFit/>
          </a:bodyPr>
          <a:lstStyle/>
          <a:p>
            <a:pPr>
              <a:spcAft>
                <a:spcPts val="600"/>
              </a:spcAft>
            </a:pPr>
            <a:r>
              <a:rPr lang="en-IN" dirty="0">
                <a:solidFill>
                  <a:srgbClr val="161616"/>
                </a:solidFill>
                <a:latin typeface="Lato"/>
              </a:rPr>
              <a:t>Take a dip in the</a:t>
            </a:r>
            <a:r>
              <a:rPr lang="en-IN" b="0" i="0" dirty="0">
                <a:solidFill>
                  <a:srgbClr val="161616"/>
                </a:solidFill>
                <a:effectLst/>
                <a:latin typeface="Lato"/>
              </a:rPr>
              <a:t> heated Plunge Pool &amp; Jacuzzi or simply relax in the Steam Room </a:t>
            </a:r>
            <a:r>
              <a:rPr lang="en-IN" dirty="0">
                <a:solidFill>
                  <a:srgbClr val="161616"/>
                </a:solidFill>
                <a:latin typeface="Lato"/>
              </a:rPr>
              <a:t>after some yoga in the rock garden or a workout in the home gym</a:t>
            </a:r>
            <a:r>
              <a:rPr lang="en-IN" b="0" i="0" dirty="0">
                <a:solidFill>
                  <a:srgbClr val="161616"/>
                </a:solidFill>
                <a:effectLst/>
                <a:latin typeface="Lato"/>
              </a:rPr>
              <a:t>. </a:t>
            </a:r>
          </a:p>
          <a:p>
            <a:pPr>
              <a:spcAft>
                <a:spcPts val="600"/>
              </a:spcAft>
            </a:pPr>
            <a:r>
              <a:rPr lang="en-IN" dirty="0">
                <a:solidFill>
                  <a:srgbClr val="161616"/>
                </a:solidFill>
                <a:latin typeface="Lato"/>
              </a:rPr>
              <a:t>Kids can choose from the indoor board games or play badminton or cricket outdoor.  </a:t>
            </a:r>
          </a:p>
          <a:p>
            <a:pPr>
              <a:spcAft>
                <a:spcPts val="600"/>
              </a:spcAft>
            </a:pPr>
            <a:r>
              <a:rPr lang="en-IN" b="0" i="0" dirty="0">
                <a:solidFill>
                  <a:srgbClr val="161616"/>
                </a:solidFill>
                <a:effectLst/>
                <a:latin typeface="Lato"/>
              </a:rPr>
              <a:t>And in the evenings, you can wind down in front of our fully equipped Home Theatre system with access to Netflix, Prime &amp; </a:t>
            </a:r>
            <a:r>
              <a:rPr lang="en-IN" b="0" i="0" dirty="0" err="1">
                <a:solidFill>
                  <a:srgbClr val="161616"/>
                </a:solidFill>
                <a:effectLst/>
                <a:latin typeface="Lato"/>
              </a:rPr>
              <a:t>Hotstar</a:t>
            </a:r>
            <a:r>
              <a:rPr lang="en-IN" b="0" i="0" dirty="0">
                <a:solidFill>
                  <a:srgbClr val="161616"/>
                </a:solidFill>
                <a:effectLst/>
                <a:latin typeface="Lato"/>
              </a:rPr>
              <a:t> or lounge around with a book from our extensive library. </a:t>
            </a:r>
            <a:endParaRPr lang="en-IN" dirty="0"/>
          </a:p>
        </p:txBody>
      </p:sp>
      <p:sp>
        <p:nvSpPr>
          <p:cNvPr id="21" name="Rectangle 20">
            <a:extLst>
              <a:ext uri="{FF2B5EF4-FFF2-40B4-BE49-F238E27FC236}">
                <a16:creationId xmlns:a16="http://schemas.microsoft.com/office/drawing/2014/main" id="{C04EC327-7140-41DD-8648-9C7F05782EE7}"/>
              </a:ext>
            </a:extLst>
          </p:cNvPr>
          <p:cNvSpPr/>
          <p:nvPr/>
        </p:nvSpPr>
        <p:spPr>
          <a:xfrm rot="5400000">
            <a:off x="3688923" y="2691449"/>
            <a:ext cx="4192418" cy="923334"/>
          </a:xfrm>
          <a:prstGeom prst="rect">
            <a:avLst/>
          </a:prstGeom>
          <a:solidFill>
            <a:schemeClr val="accent1"/>
          </a:solidFill>
        </p:spPr>
        <p:txBody>
          <a:bodyPr wrap="square" lIns="91440" tIns="45722" rIns="91440" bIns="45722">
            <a:spAutoFit/>
          </a:bodyPr>
          <a:lstStyle/>
          <a:p>
            <a:pPr algn="ctr"/>
            <a:r>
              <a:rPr lang="en-US" sz="5400" b="1" spc="50" dirty="0">
                <a:ln w="12700">
                  <a:solidFill>
                    <a:schemeClr val="accent1"/>
                  </a:solidFill>
                  <a:prstDash val="solid"/>
                </a:ln>
                <a:solidFill>
                  <a:schemeClr val="accent1">
                    <a:lumMod val="20000"/>
                    <a:lumOff val="80000"/>
                  </a:schemeClr>
                </a:solidFill>
                <a:effectLst>
                  <a:outerShdw dist="38100" dir="2640000" algn="bl" rotWithShape="0">
                    <a:schemeClr val="accent1"/>
                  </a:outerShdw>
                </a:effectLst>
                <a:latin typeface="Copperplate Gothic Bold" panose="020E0705020206020404" pitchFamily="34" charset="0"/>
              </a:rPr>
              <a:t>Amenities</a:t>
            </a:r>
            <a:endParaRPr lang="en-US" sz="5400" b="1" spc="50" dirty="0">
              <a:ln w="0"/>
              <a:solidFill>
                <a:schemeClr val="accent1">
                  <a:lumMod val="20000"/>
                  <a:lumOff val="80000"/>
                </a:schemeClr>
              </a:solidFill>
              <a:effectLst>
                <a:innerShdw blurRad="63500" dist="50800" dir="13500000">
                  <a:srgbClr val="000000">
                    <a:alpha val="50000"/>
                  </a:srgbClr>
                </a:innerShdw>
              </a:effectLst>
              <a:latin typeface="Copperplate Gothic Bold" panose="020E0705020206020404" pitchFamily="34" charset="0"/>
            </a:endParaRPr>
          </a:p>
        </p:txBody>
      </p:sp>
    </p:spTree>
    <p:extLst>
      <p:ext uri="{BB962C8B-B14F-4D97-AF65-F5344CB8AC3E}">
        <p14:creationId xmlns:p14="http://schemas.microsoft.com/office/powerpoint/2010/main" val="418181611"/>
      </p:ext>
    </p:extLst>
  </p:cSld>
  <p:clrMapOvr>
    <a:masterClrMapping/>
  </p:clrMapOvr>
</p:sld>
</file>

<file path=ppt/theme/theme1.xml><?xml version="1.0" encoding="utf-8"?>
<a:theme xmlns:a="http://schemas.openxmlformats.org/drawingml/2006/main" name="Option 1">
  <a:themeElements>
    <a:clrScheme name="Yellow Brochure">
      <a:dk1>
        <a:sysClr val="windowText" lastClr="000000"/>
      </a:dk1>
      <a:lt1>
        <a:sysClr val="window" lastClr="FFFFFF"/>
      </a:lt1>
      <a:dk2>
        <a:srgbClr val="44546A"/>
      </a:dk2>
      <a:lt2>
        <a:srgbClr val="E7E6E6"/>
      </a:lt2>
      <a:accent1>
        <a:srgbClr val="F8DB02"/>
      </a:accent1>
      <a:accent2>
        <a:srgbClr val="F6F5F1"/>
      </a:accent2>
      <a:accent3>
        <a:srgbClr val="686764"/>
      </a:accent3>
      <a:accent4>
        <a:srgbClr val="1B1B1B"/>
      </a:accent4>
      <a:accent5>
        <a:srgbClr val="D6C666"/>
      </a:accent5>
      <a:accent6>
        <a:srgbClr val="008DF6"/>
      </a:accent6>
      <a:hlink>
        <a:srgbClr val="0563C1"/>
      </a:hlink>
      <a:folHlink>
        <a:srgbClr val="954F72"/>
      </a:folHlink>
    </a:clrScheme>
    <a:fontScheme name="Custom 2">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ellow Accent Brochure_02_Win32_CA_JB_v3" id="{E8F0F226-BBBA-41AA-9134-955A6923E614}" vid="{B1902A4E-1C7E-4933-A6CB-A1A001CBAC5F}"/>
    </a:ext>
  </a:extLst>
</a:theme>
</file>

<file path=ppt/theme/theme2.xml><?xml version="1.0" encoding="utf-8"?>
<a:theme xmlns:a="http://schemas.openxmlformats.org/drawingml/2006/main" name="Option 2">
  <a:themeElements>
    <a:clrScheme name="Yellow Brochure">
      <a:dk1>
        <a:sysClr val="windowText" lastClr="000000"/>
      </a:dk1>
      <a:lt1>
        <a:sysClr val="window" lastClr="FFFFFF"/>
      </a:lt1>
      <a:dk2>
        <a:srgbClr val="44546A"/>
      </a:dk2>
      <a:lt2>
        <a:srgbClr val="E7E6E6"/>
      </a:lt2>
      <a:accent1>
        <a:srgbClr val="F8DB02"/>
      </a:accent1>
      <a:accent2>
        <a:srgbClr val="F6F5F1"/>
      </a:accent2>
      <a:accent3>
        <a:srgbClr val="686764"/>
      </a:accent3>
      <a:accent4>
        <a:srgbClr val="1B1B1B"/>
      </a:accent4>
      <a:accent5>
        <a:srgbClr val="D6C666"/>
      </a:accent5>
      <a:accent6>
        <a:srgbClr val="008DF6"/>
      </a:accent6>
      <a:hlink>
        <a:srgbClr val="0563C1"/>
      </a:hlink>
      <a:folHlink>
        <a:srgbClr val="954F72"/>
      </a:folHlink>
    </a:clrScheme>
    <a:fontScheme name="Custom 4">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Yellow Accent Brochure_02_Win32_CA_JB_v3" id="{E8F0F226-BBBA-41AA-9134-955A6923E614}" vid="{54FEF6AC-E17A-46C3-8802-6D30F3A1526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0C740B6-F6CE-4D30-A20A-371284ACF789}">
  <ds:schemaRefs>
    <ds:schemaRef ds:uri="http://schemas.microsoft.com/office/2006/metadata/properties"/>
    <ds:schemaRef ds:uri="http://schemas.microsoft.com/office/2006/documentManagement/type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purl.org/dc/elements/1.1/"/>
    <ds:schemaRef ds:uri="71af3243-3dd4-4a8d-8c0d-dd76da1f02a5"/>
    <ds:schemaRef ds:uri="http://www.w3.org/XML/1998/namespace"/>
  </ds:schemaRefs>
</ds:datastoreItem>
</file>

<file path=customXml/itemProps2.xml><?xml version="1.0" encoding="utf-8"?>
<ds:datastoreItem xmlns:ds="http://schemas.openxmlformats.org/officeDocument/2006/customXml" ds:itemID="{290C39CA-9915-47FC-83A1-6E8C207A3BE4}">
  <ds:schemaRefs>
    <ds:schemaRef ds:uri="http://schemas.microsoft.com/sharepoint/v3/contenttype/forms"/>
  </ds:schemaRefs>
</ds:datastoreItem>
</file>

<file path=customXml/itemProps3.xml><?xml version="1.0" encoding="utf-8"?>
<ds:datastoreItem xmlns:ds="http://schemas.openxmlformats.org/officeDocument/2006/customXml" ds:itemID="{AD571A76-9EB8-4894-8453-B7A5614E2CD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Yellow brochure</Template>
  <TotalTime>2652</TotalTime>
  <Words>1516</Words>
  <Application>Microsoft Office PowerPoint</Application>
  <PresentationFormat>Custom</PresentationFormat>
  <Paragraphs>100</Paragraphs>
  <Slides>14</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14</vt:i4>
      </vt:variant>
    </vt:vector>
  </HeadingPairs>
  <TitlesOfParts>
    <vt:vector size="23" baseType="lpstr">
      <vt:lpstr>Angsana New</vt:lpstr>
      <vt:lpstr>Arial</vt:lpstr>
      <vt:lpstr>Avenir Next LT Pro</vt:lpstr>
      <vt:lpstr>Calibri</vt:lpstr>
      <vt:lpstr>Copperplate Gothic Bold</vt:lpstr>
      <vt:lpstr>Lato</vt:lpstr>
      <vt:lpstr>Posterama</vt:lpstr>
      <vt:lpstr>Option 1</vt:lpstr>
      <vt:lpstr>Option 2</vt:lpstr>
      <vt:lpstr>Welcome booklet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Food &amp; Dining</vt:lpstr>
      <vt:lpstr>THINGS TO DO</vt:lpstr>
      <vt:lpstr>VANARSDEL </vt:lpstr>
      <vt:lpstr>VANARSDEL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VANARSDEL</dc:title>
  <dc:creator>vikas agarwal</dc:creator>
  <cp:lastModifiedBy>vikas agarwal</cp:lastModifiedBy>
  <cp:revision>34</cp:revision>
  <dcterms:created xsi:type="dcterms:W3CDTF">2020-09-05T14:35:55Z</dcterms:created>
  <dcterms:modified xsi:type="dcterms:W3CDTF">2021-01-19T16:21:26Z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